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316" r:id="rId2"/>
    <p:sldId id="331" r:id="rId3"/>
    <p:sldId id="366" r:id="rId4"/>
    <p:sldId id="334" r:id="rId5"/>
    <p:sldId id="335" r:id="rId6"/>
    <p:sldId id="336" r:id="rId7"/>
    <p:sldId id="370" r:id="rId8"/>
    <p:sldId id="369" r:id="rId9"/>
    <p:sldId id="338" r:id="rId10"/>
    <p:sldId id="339" r:id="rId11"/>
    <p:sldId id="341" r:id="rId12"/>
    <p:sldId id="363" r:id="rId13"/>
    <p:sldId id="362" r:id="rId14"/>
    <p:sldId id="342" r:id="rId15"/>
    <p:sldId id="343" r:id="rId16"/>
    <p:sldId id="344" r:id="rId17"/>
    <p:sldId id="345" r:id="rId18"/>
    <p:sldId id="346" r:id="rId19"/>
    <p:sldId id="376" r:id="rId20"/>
    <p:sldId id="347" r:id="rId21"/>
    <p:sldId id="367" r:id="rId22"/>
    <p:sldId id="371" r:id="rId23"/>
    <p:sldId id="372" r:id="rId24"/>
    <p:sldId id="349" r:id="rId25"/>
    <p:sldId id="350" r:id="rId26"/>
    <p:sldId id="364" r:id="rId27"/>
    <p:sldId id="360" r:id="rId28"/>
    <p:sldId id="352" r:id="rId29"/>
    <p:sldId id="353" r:id="rId30"/>
    <p:sldId id="368" r:id="rId31"/>
    <p:sldId id="373" r:id="rId32"/>
    <p:sldId id="375" r:id="rId33"/>
    <p:sldId id="374" r:id="rId34"/>
    <p:sldId id="356" r:id="rId35"/>
    <p:sldId id="357" r:id="rId36"/>
    <p:sldId id="358" r:id="rId37"/>
    <p:sldId id="359" r:id="rId38"/>
    <p:sldId id="365" r:id="rId39"/>
    <p:sldId id="361" r:id="rId40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B50CCD-E1C0-4C4C-9AFE-93409C761C99}">
          <p14:sldIdLst>
            <p14:sldId id="316"/>
            <p14:sldId id="331"/>
            <p14:sldId id="366"/>
            <p14:sldId id="334"/>
            <p14:sldId id="335"/>
            <p14:sldId id="336"/>
            <p14:sldId id="370"/>
            <p14:sldId id="369"/>
            <p14:sldId id="338"/>
            <p14:sldId id="339"/>
            <p14:sldId id="341"/>
            <p14:sldId id="363"/>
            <p14:sldId id="362"/>
            <p14:sldId id="342"/>
            <p14:sldId id="343"/>
            <p14:sldId id="344"/>
            <p14:sldId id="345"/>
            <p14:sldId id="346"/>
            <p14:sldId id="376"/>
            <p14:sldId id="347"/>
            <p14:sldId id="367"/>
            <p14:sldId id="371"/>
            <p14:sldId id="372"/>
            <p14:sldId id="349"/>
            <p14:sldId id="350"/>
            <p14:sldId id="364"/>
            <p14:sldId id="360"/>
            <p14:sldId id="352"/>
            <p14:sldId id="353"/>
            <p14:sldId id="368"/>
            <p14:sldId id="373"/>
            <p14:sldId id="375"/>
            <p14:sldId id="374"/>
            <p14:sldId id="356"/>
            <p14:sldId id="357"/>
            <p14:sldId id="358"/>
            <p14:sldId id="359"/>
            <p14:sldId id="365"/>
            <p14:sldId id="361"/>
          </p14:sldIdLst>
        </p14:section>
        <p14:section name="Additional slides" id="{34F835A2-E12E-4641-923C-482BAD2095D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F5518C-0D34-5547-952C-408721F4B223}" v="212" dt="2022-07-27T00:22:07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iang" userId="d06eb69b-2ff6-4439-bfa3-f06b9165959f" providerId="ADAL" clId="{867F2881-1DDF-5543-A487-D010419E0C2F}"/>
    <pc:docChg chg="custSel modSld">
      <pc:chgData name="Kevin Liang" userId="d06eb69b-2ff6-4439-bfa3-f06b9165959f" providerId="ADAL" clId="{867F2881-1DDF-5543-A487-D010419E0C2F}" dt="2022-06-05T19:33:28.315" v="17"/>
      <pc:docMkLst>
        <pc:docMk/>
      </pc:docMkLst>
      <pc:sldChg chg="addSp delSp">
        <pc:chgData name="Kevin Liang" userId="d06eb69b-2ff6-4439-bfa3-f06b9165959f" providerId="ADAL" clId="{867F2881-1DDF-5543-A487-D010419E0C2F}" dt="2022-06-05T19:25:35.703" v="3" actId="7634"/>
        <pc:sldMkLst>
          <pc:docMk/>
          <pc:sldMk cId="2389275097" sldId="316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2389275097" sldId="316"/>
            <ac:inkMk id="2" creationId="{B5C5259D-9404-A8CB-9072-38971229D361}"/>
          </ac:inkMkLst>
        </pc:inkChg>
        <pc:inkChg chg="add del">
          <ac:chgData name="Kevin Liang" userId="d06eb69b-2ff6-4439-bfa3-f06b9165959f" providerId="ADAL" clId="{867F2881-1DDF-5543-A487-D010419E0C2F}" dt="2022-06-05T17:23:19.087" v="1" actId="478"/>
          <ac:inkMkLst>
            <pc:docMk/>
            <pc:sldMk cId="2389275097" sldId="316"/>
            <ac:inkMk id="2" creationId="{DC89A2AC-204F-B741-1C62-B91F500A9707}"/>
          </ac:inkMkLst>
        </pc:inkChg>
        <pc:inkChg chg="add">
          <ac:chgData name="Kevin Liang" userId="d06eb69b-2ff6-4439-bfa3-f06b9165959f" providerId="ADAL" clId="{867F2881-1DDF-5543-A487-D010419E0C2F}" dt="2022-06-05T18:14:59.549" v="2" actId="7634"/>
          <ac:inkMkLst>
            <pc:docMk/>
            <pc:sldMk cId="2389275097" sldId="316"/>
            <ac:inkMk id="3" creationId="{E1AE5EE7-D5F8-0686-E605-84F37FBC978D}"/>
          </ac:inkMkLst>
        </pc:inkChg>
      </pc:sldChg>
      <pc:sldChg chg="addSp delSp modSp">
        <pc:chgData name="Kevin Liang" userId="d06eb69b-2ff6-4439-bfa3-f06b9165959f" providerId="ADAL" clId="{867F2881-1DDF-5543-A487-D010419E0C2F}" dt="2022-06-05T19:33:28.315" v="17"/>
        <pc:sldMkLst>
          <pc:docMk/>
          <pc:sldMk cId="4061619154" sldId="334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4061619154" sldId="334"/>
            <ac:inkMk id="3" creationId="{2CE163F7-CE99-8930-4F8F-996B247A48D7}"/>
          </ac:inkMkLst>
        </pc:inkChg>
        <pc:inkChg chg="add del">
          <ac:chgData name="Kevin Liang" userId="d06eb69b-2ff6-4439-bfa3-f06b9165959f" providerId="ADAL" clId="{867F2881-1DDF-5543-A487-D010419E0C2F}" dt="2022-06-05T19:33:19.179" v="9"/>
          <ac:inkMkLst>
            <pc:docMk/>
            <pc:sldMk cId="4061619154" sldId="334"/>
            <ac:inkMk id="12" creationId="{641F4609-EEF9-25F5-97B4-DB01CA1886E0}"/>
          </ac:inkMkLst>
        </pc:inkChg>
        <pc:inkChg chg="add del">
          <ac:chgData name="Kevin Liang" userId="d06eb69b-2ff6-4439-bfa3-f06b9165959f" providerId="ADAL" clId="{867F2881-1DDF-5543-A487-D010419E0C2F}" dt="2022-06-05T19:33:19.179" v="9"/>
          <ac:inkMkLst>
            <pc:docMk/>
            <pc:sldMk cId="4061619154" sldId="334"/>
            <ac:inkMk id="13" creationId="{22143D77-DBF5-65A8-7562-13E33079EC18}"/>
          </ac:inkMkLst>
        </pc:inkChg>
        <pc:inkChg chg="add del">
          <ac:chgData name="Kevin Liang" userId="d06eb69b-2ff6-4439-bfa3-f06b9165959f" providerId="ADAL" clId="{867F2881-1DDF-5543-A487-D010419E0C2F}" dt="2022-06-05T19:33:19.179" v="9"/>
          <ac:inkMkLst>
            <pc:docMk/>
            <pc:sldMk cId="4061619154" sldId="334"/>
            <ac:inkMk id="15" creationId="{7F1D30C2-A7B0-B74D-DA4F-F57BE6555D26}"/>
          </ac:inkMkLst>
        </pc:inkChg>
        <pc:inkChg chg="add del">
          <ac:chgData name="Kevin Liang" userId="d06eb69b-2ff6-4439-bfa3-f06b9165959f" providerId="ADAL" clId="{867F2881-1DDF-5543-A487-D010419E0C2F}" dt="2022-06-05T19:33:19.179" v="9"/>
          <ac:inkMkLst>
            <pc:docMk/>
            <pc:sldMk cId="4061619154" sldId="334"/>
            <ac:inkMk id="19" creationId="{74586ABA-9AE2-90EA-BE9E-572A35AFA0CC}"/>
          </ac:inkMkLst>
        </pc:inkChg>
        <pc:inkChg chg="add del">
          <ac:chgData name="Kevin Liang" userId="d06eb69b-2ff6-4439-bfa3-f06b9165959f" providerId="ADAL" clId="{867F2881-1DDF-5543-A487-D010419E0C2F}" dt="2022-06-05T19:33:19.179" v="9"/>
          <ac:inkMkLst>
            <pc:docMk/>
            <pc:sldMk cId="4061619154" sldId="334"/>
            <ac:inkMk id="20" creationId="{94E321E8-DDB6-A6C5-8122-A0EAA7094035}"/>
          </ac:inkMkLst>
        </pc:inkChg>
        <pc:inkChg chg="add mod reco modStrokes">
          <ac:chgData name="Kevin Liang" userId="d06eb69b-2ff6-4439-bfa3-f06b9165959f" providerId="ADAL" clId="{867F2881-1DDF-5543-A487-D010419E0C2F}" dt="2022-06-05T19:33:20.748" v="10"/>
          <ac:inkMkLst>
            <pc:docMk/>
            <pc:sldMk cId="4061619154" sldId="334"/>
            <ac:inkMk id="21" creationId="{7957D329-BA16-7451-8942-C65729CC108E}"/>
          </ac:inkMkLst>
        </pc:inkChg>
        <pc:inkChg chg="add del reco">
          <ac:chgData name="Kevin Liang" userId="d06eb69b-2ff6-4439-bfa3-f06b9165959f" providerId="ADAL" clId="{867F2881-1DDF-5543-A487-D010419E0C2F}" dt="2022-06-05T19:33:20.757" v="11"/>
          <ac:inkMkLst>
            <pc:docMk/>
            <pc:sldMk cId="4061619154" sldId="334"/>
            <ac:inkMk id="22" creationId="{00EDC354-80F3-03EF-8098-F4974F13555D}"/>
          </ac:inkMkLst>
        </pc:inkChg>
        <pc:inkChg chg="add del">
          <ac:chgData name="Kevin Liang" userId="d06eb69b-2ff6-4439-bfa3-f06b9165959f" providerId="ADAL" clId="{867F2881-1DDF-5543-A487-D010419E0C2F}" dt="2022-06-05T19:33:26.250" v="14"/>
          <ac:inkMkLst>
            <pc:docMk/>
            <pc:sldMk cId="4061619154" sldId="334"/>
            <ac:inkMk id="23" creationId="{F14C833C-D6AE-3F2B-5DD3-044A7B038575}"/>
          </ac:inkMkLst>
        </pc:inkChg>
        <pc:inkChg chg="add del">
          <ac:chgData name="Kevin Liang" userId="d06eb69b-2ff6-4439-bfa3-f06b9165959f" providerId="ADAL" clId="{867F2881-1DDF-5543-A487-D010419E0C2F}" dt="2022-06-05T19:33:26.250" v="14"/>
          <ac:inkMkLst>
            <pc:docMk/>
            <pc:sldMk cId="4061619154" sldId="334"/>
            <ac:inkMk id="24" creationId="{F44051BC-1773-A5E3-72EF-889BD8E25A97}"/>
          </ac:inkMkLst>
        </pc:inkChg>
        <pc:inkChg chg="add reco">
          <ac:chgData name="Kevin Liang" userId="d06eb69b-2ff6-4439-bfa3-f06b9165959f" providerId="ADAL" clId="{867F2881-1DDF-5543-A487-D010419E0C2F}" dt="2022-06-05T19:33:26.250" v="14"/>
          <ac:inkMkLst>
            <pc:docMk/>
            <pc:sldMk cId="4061619154" sldId="334"/>
            <ac:inkMk id="25" creationId="{32CD7145-2FD4-A377-EF62-C67C3717ABC4}"/>
          </ac:inkMkLst>
        </pc:inkChg>
        <pc:inkChg chg="add del">
          <ac:chgData name="Kevin Liang" userId="d06eb69b-2ff6-4439-bfa3-f06b9165959f" providerId="ADAL" clId="{867F2881-1DDF-5543-A487-D010419E0C2F}" dt="2022-06-05T19:33:28.315" v="17"/>
          <ac:inkMkLst>
            <pc:docMk/>
            <pc:sldMk cId="4061619154" sldId="334"/>
            <ac:inkMk id="26" creationId="{F0DB71FE-693D-72CA-130F-1F31E87C8ADF}"/>
          </ac:inkMkLst>
        </pc:inkChg>
        <pc:inkChg chg="add del">
          <ac:chgData name="Kevin Liang" userId="d06eb69b-2ff6-4439-bfa3-f06b9165959f" providerId="ADAL" clId="{867F2881-1DDF-5543-A487-D010419E0C2F}" dt="2022-06-05T19:33:28.315" v="17"/>
          <ac:inkMkLst>
            <pc:docMk/>
            <pc:sldMk cId="4061619154" sldId="334"/>
            <ac:inkMk id="27" creationId="{EC543DD8-B9DB-E9E8-CC87-D5C1D9B96997}"/>
          </ac:inkMkLst>
        </pc:inkChg>
        <pc:inkChg chg="add reco">
          <ac:chgData name="Kevin Liang" userId="d06eb69b-2ff6-4439-bfa3-f06b9165959f" providerId="ADAL" clId="{867F2881-1DDF-5543-A487-D010419E0C2F}" dt="2022-06-05T19:33:28.315" v="17"/>
          <ac:inkMkLst>
            <pc:docMk/>
            <pc:sldMk cId="4061619154" sldId="334"/>
            <ac:inkMk id="28" creationId="{D44AD233-A631-9630-122A-1B5E10429791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3542630800" sldId="336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3542630800" sldId="336"/>
            <ac:inkMk id="3" creationId="{A0B7CE9D-9A33-B912-9822-879E5A30C08A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3281716766" sldId="341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3281716766" sldId="341"/>
            <ac:inkMk id="3" creationId="{16C9C673-4AE7-52FE-AD29-DB8C7A94A759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2606085681" sldId="342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2606085681" sldId="342"/>
            <ac:inkMk id="3" creationId="{D5459ADE-37FE-F3BB-CE10-711DAA2E8192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3790712161" sldId="343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3790712161" sldId="343"/>
            <ac:inkMk id="3" creationId="{EBA7E5CD-C16B-7582-6716-115E6A7D2C75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2836334891" sldId="344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2836334891" sldId="344"/>
            <ac:inkMk id="5" creationId="{FB12A10B-7062-65FD-B9EE-CED9848A38B5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651805760" sldId="345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651805760" sldId="345"/>
            <ac:inkMk id="5" creationId="{0F020513-7883-8063-FC92-8AF4A1A786DE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3912983187" sldId="346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3912983187" sldId="346"/>
            <ac:inkMk id="5" creationId="{648D423D-0320-A11E-5FEB-F59655D74C17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889235479" sldId="347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889235479" sldId="347"/>
            <ac:inkMk id="5" creationId="{2999B36F-FADC-BD72-30BC-EA54FA3806FF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1214690686" sldId="349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1214690686" sldId="349"/>
            <ac:inkMk id="3" creationId="{E4D8F532-AA7D-FD63-739D-30673839265C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1910020449" sldId="350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1910020449" sldId="350"/>
            <ac:inkMk id="4" creationId="{3D61282C-11F2-0E66-4E58-23CCFD10987A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1486691766" sldId="352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1486691766" sldId="352"/>
            <ac:inkMk id="6" creationId="{7094F328-7C05-504D-8117-1C969A2C8E31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1488396211" sldId="353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1488396211" sldId="353"/>
            <ac:inkMk id="3" creationId="{036A7877-6494-4939-6BB6-57E2710FB248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3779639399" sldId="358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3779639399" sldId="358"/>
            <ac:inkMk id="3" creationId="{8D4147C6-DD29-AAAA-8959-F9F501BD430C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2895417804" sldId="359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2895417804" sldId="359"/>
            <ac:inkMk id="8" creationId="{3448251A-1430-D9CB-84AC-596B04335268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622817444" sldId="360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622817444" sldId="360"/>
            <ac:inkMk id="4" creationId="{BC16C0E0-EC71-B3C6-CD5B-FECABB76C969}"/>
          </ac:inkMkLst>
        </pc:inkChg>
      </pc:sldChg>
      <pc:sldChg chg="addSp">
        <pc:chgData name="Kevin Liang" userId="d06eb69b-2ff6-4439-bfa3-f06b9165959f" providerId="ADAL" clId="{867F2881-1DDF-5543-A487-D010419E0C2F}" dt="2022-06-05T19:25:35.703" v="3" actId="7634"/>
        <pc:sldMkLst>
          <pc:docMk/>
          <pc:sldMk cId="1571249798" sldId="361"/>
        </pc:sldMkLst>
        <pc:inkChg chg="add">
          <ac:chgData name="Kevin Liang" userId="d06eb69b-2ff6-4439-bfa3-f06b9165959f" providerId="ADAL" clId="{867F2881-1DDF-5543-A487-D010419E0C2F}" dt="2022-06-05T19:25:35.703" v="3" actId="7634"/>
          <ac:inkMkLst>
            <pc:docMk/>
            <pc:sldMk cId="1571249798" sldId="361"/>
            <ac:inkMk id="4" creationId="{BA5970C9-8373-2935-72BF-C8E1D872954C}"/>
          </ac:inkMkLst>
        </pc:inkChg>
      </pc:sldChg>
    </pc:docChg>
  </pc:docChgLst>
  <pc:docChgLst>
    <pc:chgData name="Kevin Liang" userId="d06eb69b-2ff6-4439-bfa3-f06b9165959f" providerId="ADAL" clId="{A7B7C525-53BE-E64F-9153-827F4391F4E6}"/>
    <pc:docChg chg="undo redo custSel addSld delSld modSld sldOrd modMainMaster addSection delSection modSection">
      <pc:chgData name="Kevin Liang" userId="d06eb69b-2ff6-4439-bfa3-f06b9165959f" providerId="ADAL" clId="{A7B7C525-53BE-E64F-9153-827F4391F4E6}" dt="2022-06-19T22:04:01.483" v="3762" actId="20577"/>
      <pc:docMkLst>
        <pc:docMk/>
      </pc:docMkLst>
      <pc:sldChg chg="add del">
        <pc:chgData name="Kevin Liang" userId="d06eb69b-2ff6-4439-bfa3-f06b9165959f" providerId="ADAL" clId="{A7B7C525-53BE-E64F-9153-827F4391F4E6}" dt="2022-06-03T20:36:42.757" v="20" actId="2696"/>
        <pc:sldMkLst>
          <pc:docMk/>
          <pc:sldMk cId="3133242724" sldId="262"/>
        </pc:sldMkLst>
      </pc:sldChg>
      <pc:sldChg chg="add del">
        <pc:chgData name="Kevin Liang" userId="d06eb69b-2ff6-4439-bfa3-f06b9165959f" providerId="ADAL" clId="{A7B7C525-53BE-E64F-9153-827F4391F4E6}" dt="2022-06-03T20:35:44.467" v="2"/>
        <pc:sldMkLst>
          <pc:docMk/>
          <pc:sldMk cId="109251147" sldId="263"/>
        </pc:sldMkLst>
      </pc:sldChg>
      <pc:sldChg chg="add del">
        <pc:chgData name="Kevin Liang" userId="d06eb69b-2ff6-4439-bfa3-f06b9165959f" providerId="ADAL" clId="{A7B7C525-53BE-E64F-9153-827F4391F4E6}" dt="2022-06-03T20:36:42.757" v="20" actId="2696"/>
        <pc:sldMkLst>
          <pc:docMk/>
          <pc:sldMk cId="2115249166" sldId="263"/>
        </pc:sldMkLst>
      </pc:sldChg>
      <pc:sldChg chg="add del">
        <pc:chgData name="Kevin Liang" userId="d06eb69b-2ff6-4439-bfa3-f06b9165959f" providerId="ADAL" clId="{A7B7C525-53BE-E64F-9153-827F4391F4E6}" dt="2022-06-05T17:36:40.309" v="309" actId="2696"/>
        <pc:sldMkLst>
          <pc:docMk/>
          <pc:sldMk cId="913773310" sldId="277"/>
        </pc:sldMkLst>
      </pc:sldChg>
      <pc:sldChg chg="addSp delSp modSp del mod">
        <pc:chgData name="Kevin Liang" userId="d06eb69b-2ff6-4439-bfa3-f06b9165959f" providerId="ADAL" clId="{A7B7C525-53BE-E64F-9153-827F4391F4E6}" dt="2022-06-03T20:36:28.023" v="17" actId="18676"/>
        <pc:sldMkLst>
          <pc:docMk/>
          <pc:sldMk cId="3891667287" sldId="277"/>
        </pc:sldMkLst>
        <pc:spChg chg="add del mod">
          <ac:chgData name="Kevin Liang" userId="d06eb69b-2ff6-4439-bfa3-f06b9165959f" providerId="ADAL" clId="{A7B7C525-53BE-E64F-9153-827F4391F4E6}" dt="2022-06-03T20:35:58.942" v="6"/>
          <ac:spMkLst>
            <pc:docMk/>
            <pc:sldMk cId="3891667287" sldId="277"/>
            <ac:spMk id="5" creationId="{E81EF967-D287-441B-89EE-8A00504BB954}"/>
          </ac:spMkLst>
        </pc:spChg>
      </pc:sldChg>
      <pc:sldChg chg="add del setBg">
        <pc:chgData name="Kevin Liang" userId="d06eb69b-2ff6-4439-bfa3-f06b9165959f" providerId="ADAL" clId="{A7B7C525-53BE-E64F-9153-827F4391F4E6}" dt="2022-06-03T20:36:15.085" v="16" actId="2696"/>
        <pc:sldMkLst>
          <pc:docMk/>
          <pc:sldMk cId="3636690086" sldId="281"/>
        </pc:sldMkLst>
      </pc:sldChg>
      <pc:sldChg chg="addSp delSp modSp mod">
        <pc:chgData name="Kevin Liang" userId="d06eb69b-2ff6-4439-bfa3-f06b9165959f" providerId="ADAL" clId="{A7B7C525-53BE-E64F-9153-827F4391F4E6}" dt="2022-06-05T19:31:28.603" v="1550" actId="1076"/>
        <pc:sldMkLst>
          <pc:docMk/>
          <pc:sldMk cId="2389275097" sldId="316"/>
        </pc:sldMkLst>
        <pc:spChg chg="mod">
          <ac:chgData name="Kevin Liang" userId="d06eb69b-2ff6-4439-bfa3-f06b9165959f" providerId="ADAL" clId="{A7B7C525-53BE-E64F-9153-827F4391F4E6}" dt="2022-06-04T02:54:37.279" v="44" actId="1076"/>
          <ac:spMkLst>
            <pc:docMk/>
            <pc:sldMk cId="2389275097" sldId="316"/>
            <ac:spMk id="4" creationId="{A45C165F-BC2D-0A42-B582-A27AE4DBB9CF}"/>
          </ac:spMkLst>
        </pc:spChg>
        <pc:spChg chg="add mod">
          <ac:chgData name="Kevin Liang" userId="d06eb69b-2ff6-4439-bfa3-f06b9165959f" providerId="ADAL" clId="{A7B7C525-53BE-E64F-9153-827F4391F4E6}" dt="2022-06-05T19:31:28.603" v="1550" actId="1076"/>
          <ac:spMkLst>
            <pc:docMk/>
            <pc:sldMk cId="2389275097" sldId="316"/>
            <ac:spMk id="5" creationId="{CD3282D5-95EB-9F1A-AB8D-87A9091FCE1C}"/>
          </ac:spMkLst>
        </pc:spChg>
        <pc:picChg chg="add mod">
          <ac:chgData name="Kevin Liang" userId="d06eb69b-2ff6-4439-bfa3-f06b9165959f" providerId="ADAL" clId="{A7B7C525-53BE-E64F-9153-827F4391F4E6}" dt="2022-06-05T18:38:59.645" v="1514" actId="14100"/>
          <ac:picMkLst>
            <pc:docMk/>
            <pc:sldMk cId="2389275097" sldId="316"/>
            <ac:picMk id="1026" creationId="{D7DF1428-B266-5671-A751-C970555F592B}"/>
          </ac:picMkLst>
        </pc:picChg>
        <pc:picChg chg="add mod">
          <ac:chgData name="Kevin Liang" userId="d06eb69b-2ff6-4439-bfa3-f06b9165959f" providerId="ADAL" clId="{A7B7C525-53BE-E64F-9153-827F4391F4E6}" dt="2022-06-05T18:39:48.135" v="1532" actId="1076"/>
          <ac:picMkLst>
            <pc:docMk/>
            <pc:sldMk cId="2389275097" sldId="316"/>
            <ac:picMk id="1028" creationId="{2225277C-209B-E8FA-0B94-23089E759E2B}"/>
          </ac:picMkLst>
        </pc:picChg>
        <pc:picChg chg="add mod">
          <ac:chgData name="Kevin Liang" userId="d06eb69b-2ff6-4439-bfa3-f06b9165959f" providerId="ADAL" clId="{A7B7C525-53BE-E64F-9153-827F4391F4E6}" dt="2022-06-05T18:39:46.570" v="1531" actId="1076"/>
          <ac:picMkLst>
            <pc:docMk/>
            <pc:sldMk cId="2389275097" sldId="316"/>
            <ac:picMk id="1030" creationId="{61702918-2750-4E81-1897-5124007CE471}"/>
          </ac:picMkLst>
        </pc:picChg>
        <pc:inkChg chg="del">
          <ac:chgData name="Kevin Liang" userId="d06eb69b-2ff6-4439-bfa3-f06b9165959f" providerId="ADAL" clId="{A7B7C525-53BE-E64F-9153-827F4391F4E6}" dt="2022-06-05T19:31:17.223" v="1533" actId="478"/>
          <ac:inkMkLst>
            <pc:docMk/>
            <pc:sldMk cId="2389275097" sldId="316"/>
            <ac:inkMk id="2" creationId="{B5C5259D-9404-A8CB-9072-38971229D361}"/>
          </ac:inkMkLst>
        </pc:inkChg>
        <pc:inkChg chg="del">
          <ac:chgData name="Kevin Liang" userId="d06eb69b-2ff6-4439-bfa3-f06b9165959f" providerId="ADAL" clId="{A7B7C525-53BE-E64F-9153-827F4391F4E6}" dt="2022-06-05T18:37:27.951" v="1324" actId="478"/>
          <ac:inkMkLst>
            <pc:docMk/>
            <pc:sldMk cId="2389275097" sldId="316"/>
            <ac:inkMk id="3" creationId="{E1AE5EE7-D5F8-0686-E605-84F37FBC978D}"/>
          </ac:inkMkLst>
        </pc:inkChg>
      </pc:sldChg>
      <pc:sldChg chg="add del">
        <pc:chgData name="Kevin Liang" userId="d06eb69b-2ff6-4439-bfa3-f06b9165959f" providerId="ADAL" clId="{A7B7C525-53BE-E64F-9153-827F4391F4E6}" dt="2022-06-05T17:36:40.309" v="309" actId="2696"/>
        <pc:sldMkLst>
          <pc:docMk/>
          <pc:sldMk cId="3296323099" sldId="317"/>
        </pc:sldMkLst>
      </pc:sldChg>
      <pc:sldChg chg="del">
        <pc:chgData name="Kevin Liang" userId="d06eb69b-2ff6-4439-bfa3-f06b9165959f" providerId="ADAL" clId="{A7B7C525-53BE-E64F-9153-827F4391F4E6}" dt="2022-06-03T20:36:28.023" v="17" actId="18676"/>
        <pc:sldMkLst>
          <pc:docMk/>
          <pc:sldMk cId="3390364454" sldId="317"/>
        </pc:sldMkLst>
      </pc:sldChg>
      <pc:sldChg chg="delSp modSp add mod">
        <pc:chgData name="Kevin Liang" userId="d06eb69b-2ff6-4439-bfa3-f06b9165959f" providerId="ADAL" clId="{A7B7C525-53BE-E64F-9153-827F4391F4E6}" dt="2022-06-05T19:42:39.881" v="1602" actId="1076"/>
        <pc:sldMkLst>
          <pc:docMk/>
          <pc:sldMk cId="3812620871" sldId="331"/>
        </pc:sldMkLst>
        <pc:spChg chg="mod">
          <ac:chgData name="Kevin Liang" userId="d06eb69b-2ff6-4439-bfa3-f06b9165959f" providerId="ADAL" clId="{A7B7C525-53BE-E64F-9153-827F4391F4E6}" dt="2022-06-05T19:42:29.002" v="1583" actId="27636"/>
          <ac:spMkLst>
            <pc:docMk/>
            <pc:sldMk cId="3812620871" sldId="331"/>
            <ac:spMk id="2" creationId="{80F46871-5751-974B-813B-0216BA157466}"/>
          </ac:spMkLst>
        </pc:spChg>
        <pc:spChg chg="mod">
          <ac:chgData name="Kevin Liang" userId="d06eb69b-2ff6-4439-bfa3-f06b9165959f" providerId="ADAL" clId="{A7B7C525-53BE-E64F-9153-827F4391F4E6}" dt="2022-06-05T19:42:39.881" v="1602" actId="1076"/>
          <ac:spMkLst>
            <pc:docMk/>
            <pc:sldMk cId="3812620871" sldId="331"/>
            <ac:spMk id="6" creationId="{84ADE3F3-3EF8-4C46-9BC6-B28DD8061365}"/>
          </ac:spMkLst>
        </pc:spChg>
        <pc:spChg chg="del">
          <ac:chgData name="Kevin Liang" userId="d06eb69b-2ff6-4439-bfa3-f06b9165959f" providerId="ADAL" clId="{A7B7C525-53BE-E64F-9153-827F4391F4E6}" dt="2022-06-03T20:36:45.850" v="21" actId="478"/>
          <ac:spMkLst>
            <pc:docMk/>
            <pc:sldMk cId="3812620871" sldId="331"/>
            <ac:spMk id="11" creationId="{B4CB2ABF-9987-5948-A6E2-0AE568ABC57C}"/>
          </ac:spMkLst>
        </pc:spChg>
      </pc:sldChg>
      <pc:sldChg chg="modSp add del mod">
        <pc:chgData name="Kevin Liang" userId="d06eb69b-2ff6-4439-bfa3-f06b9165959f" providerId="ADAL" clId="{A7B7C525-53BE-E64F-9153-827F4391F4E6}" dt="2022-06-03T20:36:28.023" v="17" actId="18676"/>
        <pc:sldMkLst>
          <pc:docMk/>
          <pc:sldMk cId="3973916261" sldId="331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3973916261" sldId="331"/>
            <ac:spMk id="4" creationId="{12BA1E0E-95F5-2C40-B2BF-7CDDB59851FF}"/>
          </ac:spMkLst>
        </pc:spChg>
        <pc:spChg chg="mod">
          <ac:chgData name="Kevin Liang" userId="d06eb69b-2ff6-4439-bfa3-f06b9165959f" providerId="ADAL" clId="{A7B7C525-53BE-E64F-9153-827F4391F4E6}" dt="2022-06-03T20:36:01.914" v="14" actId="27636"/>
          <ac:spMkLst>
            <pc:docMk/>
            <pc:sldMk cId="3973916261" sldId="331"/>
            <ac:spMk id="6" creationId="{84ADE3F3-3EF8-4C46-9BC6-B28DD8061365}"/>
          </ac:spMkLst>
        </pc:spChg>
      </pc:sldChg>
      <pc:sldChg chg="delSp add del mod">
        <pc:chgData name="Kevin Liang" userId="d06eb69b-2ff6-4439-bfa3-f06b9165959f" providerId="ADAL" clId="{A7B7C525-53BE-E64F-9153-827F4391F4E6}" dt="2022-06-05T17:21:23.556" v="135" actId="2696"/>
        <pc:sldMkLst>
          <pc:docMk/>
          <pc:sldMk cId="193963391" sldId="333"/>
        </pc:sldMkLst>
        <pc:spChg chg="del">
          <ac:chgData name="Kevin Liang" userId="d06eb69b-2ff6-4439-bfa3-f06b9165959f" providerId="ADAL" clId="{A7B7C525-53BE-E64F-9153-827F4391F4E6}" dt="2022-06-03T20:36:48.208" v="22" actId="478"/>
          <ac:spMkLst>
            <pc:docMk/>
            <pc:sldMk cId="193963391" sldId="333"/>
            <ac:spMk id="11" creationId="{B4CB2ABF-9987-5948-A6E2-0AE568ABC57C}"/>
          </ac:spMkLst>
        </pc:spChg>
      </pc:sldChg>
      <pc:sldChg chg="modSp add del mod">
        <pc:chgData name="Kevin Liang" userId="d06eb69b-2ff6-4439-bfa3-f06b9165959f" providerId="ADAL" clId="{A7B7C525-53BE-E64F-9153-827F4391F4E6}" dt="2022-06-03T20:36:28.023" v="17" actId="18676"/>
        <pc:sldMkLst>
          <pc:docMk/>
          <pc:sldMk cId="3406763402" sldId="333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3406763402" sldId="333"/>
            <ac:spMk id="4" creationId="{12BA1E0E-95F5-2C40-B2BF-7CDDB59851FF}"/>
          </ac:spMkLst>
        </pc:spChg>
        <pc:spChg chg="mod">
          <ac:chgData name="Kevin Liang" userId="d06eb69b-2ff6-4439-bfa3-f06b9165959f" providerId="ADAL" clId="{A7B7C525-53BE-E64F-9153-827F4391F4E6}" dt="2022-06-03T20:36:01.335" v="8" actId="27636"/>
          <ac:spMkLst>
            <pc:docMk/>
            <pc:sldMk cId="3406763402" sldId="333"/>
            <ac:spMk id="6" creationId="{84ADE3F3-3EF8-4C46-9BC6-B28DD8061365}"/>
          </ac:spMkLst>
        </pc:spChg>
      </pc:sldChg>
      <pc:sldChg chg="modSp add del">
        <pc:chgData name="Kevin Liang" userId="d06eb69b-2ff6-4439-bfa3-f06b9165959f" providerId="ADAL" clId="{A7B7C525-53BE-E64F-9153-827F4391F4E6}" dt="2022-06-03T20:36:28.023" v="17" actId="18676"/>
        <pc:sldMkLst>
          <pc:docMk/>
          <pc:sldMk cId="1204315788" sldId="334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1204315788" sldId="334"/>
            <ac:spMk id="4" creationId="{C6866ADD-DCCE-680F-E012-1071C63736FF}"/>
          </ac:spMkLst>
        </pc:spChg>
      </pc:sldChg>
      <pc:sldChg chg="addSp delSp modSp add mod modAnim">
        <pc:chgData name="Kevin Liang" userId="d06eb69b-2ff6-4439-bfa3-f06b9165959f" providerId="ADAL" clId="{A7B7C525-53BE-E64F-9153-827F4391F4E6}" dt="2022-06-05T19:44:10.083" v="1623"/>
        <pc:sldMkLst>
          <pc:docMk/>
          <pc:sldMk cId="4061619154" sldId="334"/>
        </pc:sldMkLst>
        <pc:spChg chg="mod">
          <ac:chgData name="Kevin Liang" userId="d06eb69b-2ff6-4439-bfa3-f06b9165959f" providerId="ADAL" clId="{A7B7C525-53BE-E64F-9153-827F4391F4E6}" dt="2022-06-05T19:42:29.026" v="1584" actId="27636"/>
          <ac:spMkLst>
            <pc:docMk/>
            <pc:sldMk cId="4061619154" sldId="334"/>
            <ac:spMk id="2" creationId="{F8451D1E-99E3-5570-241A-2F6CBAA04995}"/>
          </ac:spMkLst>
        </pc:spChg>
        <pc:spChg chg="mod">
          <ac:chgData name="Kevin Liang" userId="d06eb69b-2ff6-4439-bfa3-f06b9165959f" providerId="ADAL" clId="{A7B7C525-53BE-E64F-9153-827F4391F4E6}" dt="2022-06-05T19:44:00.725" v="1619" actId="1076"/>
          <ac:spMkLst>
            <pc:docMk/>
            <pc:sldMk cId="4061619154" sldId="334"/>
            <ac:spMk id="5" creationId="{D6A1BED1-75FA-6FB3-7235-0CAE0366F5E5}"/>
          </ac:spMkLst>
        </pc:spChg>
        <pc:spChg chg="mod">
          <ac:chgData name="Kevin Liang" userId="d06eb69b-2ff6-4439-bfa3-f06b9165959f" providerId="ADAL" clId="{A7B7C525-53BE-E64F-9153-827F4391F4E6}" dt="2022-06-05T19:44:04.955" v="1621" actId="1076"/>
          <ac:spMkLst>
            <pc:docMk/>
            <pc:sldMk cId="4061619154" sldId="334"/>
            <ac:spMk id="11" creationId="{E7AA9345-5025-4006-0F11-5451EF57AD7D}"/>
          </ac:spMkLst>
        </pc:spChg>
        <pc:spChg chg="del">
          <ac:chgData name="Kevin Liang" userId="d06eb69b-2ff6-4439-bfa3-f06b9165959f" providerId="ADAL" clId="{A7B7C525-53BE-E64F-9153-827F4391F4E6}" dt="2022-06-03T20:36:53.460" v="23" actId="478"/>
          <ac:spMkLst>
            <pc:docMk/>
            <pc:sldMk cId="4061619154" sldId="334"/>
            <ac:spMk id="13" creationId="{78FE290D-CCEE-3A6D-9E9C-305E1DC2D1BA}"/>
          </ac:spMkLst>
        </pc:spChg>
        <pc:grpChg chg="mod topLvl">
          <ac:chgData name="Kevin Liang" userId="d06eb69b-2ff6-4439-bfa3-f06b9165959f" providerId="ADAL" clId="{A7B7C525-53BE-E64F-9153-827F4391F4E6}" dt="2022-06-05T19:44:01.738" v="1620" actId="164"/>
          <ac:grpSpMkLst>
            <pc:docMk/>
            <pc:sldMk cId="4061619154" sldId="334"/>
            <ac:grpSpMk id="6" creationId="{4EA68FBD-CD92-A2D7-BF63-BB43B8FE17B4}"/>
          </ac:grpSpMkLst>
        </pc:grpChg>
        <pc:grpChg chg="add mod">
          <ac:chgData name="Kevin Liang" userId="d06eb69b-2ff6-4439-bfa3-f06b9165959f" providerId="ADAL" clId="{A7B7C525-53BE-E64F-9153-827F4391F4E6}" dt="2022-06-05T19:44:00.725" v="1619" actId="1076"/>
          <ac:grpSpMkLst>
            <pc:docMk/>
            <pc:sldMk cId="4061619154" sldId="334"/>
            <ac:grpSpMk id="8" creationId="{DF31578E-6997-718B-70A2-35057112DE8C}"/>
          </ac:grpSpMkLst>
        </pc:grpChg>
        <pc:grpChg chg="del">
          <ac:chgData name="Kevin Liang" userId="d06eb69b-2ff6-4439-bfa3-f06b9165959f" providerId="ADAL" clId="{A7B7C525-53BE-E64F-9153-827F4391F4E6}" dt="2022-06-05T19:32:30.451" v="1552" actId="478"/>
          <ac:grpSpMkLst>
            <pc:docMk/>
            <pc:sldMk cId="4061619154" sldId="334"/>
            <ac:grpSpMk id="17" creationId="{019E5B87-21D3-8B4E-891A-D4F94894088F}"/>
          </ac:grpSpMkLst>
        </pc:grpChg>
        <pc:grpChg chg="add mod">
          <ac:chgData name="Kevin Liang" userId="d06eb69b-2ff6-4439-bfa3-f06b9165959f" providerId="ADAL" clId="{A7B7C525-53BE-E64F-9153-827F4391F4E6}" dt="2022-06-05T19:44:01.738" v="1620" actId="164"/>
          <ac:grpSpMkLst>
            <pc:docMk/>
            <pc:sldMk cId="4061619154" sldId="334"/>
            <ac:grpSpMk id="17" creationId="{D984DC79-280F-8E12-C4C7-4E6B2CB1E42A}"/>
          </ac:grpSpMkLst>
        </pc:grpChg>
        <pc:grpChg chg="mod">
          <ac:chgData name="Kevin Liang" userId="d06eb69b-2ff6-4439-bfa3-f06b9165959f" providerId="ADAL" clId="{A7B7C525-53BE-E64F-9153-827F4391F4E6}" dt="2022-06-05T19:44:05.705" v="1622" actId="164"/>
          <ac:grpSpMkLst>
            <pc:docMk/>
            <pc:sldMk cId="4061619154" sldId="334"/>
            <ac:grpSpMk id="18" creationId="{5A7163EE-E6D8-629D-D5EB-E32B5ABF7C51}"/>
          </ac:grpSpMkLst>
        </pc:grpChg>
        <pc:grpChg chg="add mod">
          <ac:chgData name="Kevin Liang" userId="d06eb69b-2ff6-4439-bfa3-f06b9165959f" providerId="ADAL" clId="{A7B7C525-53BE-E64F-9153-827F4391F4E6}" dt="2022-06-05T19:44:01.738" v="1620" actId="164"/>
          <ac:grpSpMkLst>
            <pc:docMk/>
            <pc:sldMk cId="4061619154" sldId="334"/>
            <ac:grpSpMk id="23" creationId="{59FF82E5-FD21-EA16-60B8-F6BB6447F693}"/>
          </ac:grpSpMkLst>
        </pc:grpChg>
        <pc:grpChg chg="add mod">
          <ac:chgData name="Kevin Liang" userId="d06eb69b-2ff6-4439-bfa3-f06b9165959f" providerId="ADAL" clId="{A7B7C525-53BE-E64F-9153-827F4391F4E6}" dt="2022-06-05T19:44:05.705" v="1622" actId="164"/>
          <ac:grpSpMkLst>
            <pc:docMk/>
            <pc:sldMk cId="4061619154" sldId="334"/>
            <ac:grpSpMk id="24" creationId="{4FACFAAE-CD17-B0D3-F2F3-252511DE5709}"/>
          </ac:grpSpMkLst>
        </pc:grpChg>
        <pc:grpChg chg="add mod">
          <ac:chgData name="Kevin Liang" userId="d06eb69b-2ff6-4439-bfa3-f06b9165959f" providerId="ADAL" clId="{A7B7C525-53BE-E64F-9153-827F4391F4E6}" dt="2022-06-05T19:44:05.705" v="1622" actId="164"/>
          <ac:grpSpMkLst>
            <pc:docMk/>
            <pc:sldMk cId="4061619154" sldId="334"/>
            <ac:grpSpMk id="26" creationId="{0278608E-06D2-A2A6-79B8-116C98EF58FA}"/>
          </ac:grpSpMkLst>
        </pc:grpChg>
        <pc:graphicFrameChg chg="add del mod">
          <ac:chgData name="Kevin Liang" userId="d06eb69b-2ff6-4439-bfa3-f06b9165959f" providerId="ADAL" clId="{A7B7C525-53BE-E64F-9153-827F4391F4E6}" dt="2022-06-05T19:43:33.963" v="1610"/>
          <ac:graphicFrameMkLst>
            <pc:docMk/>
            <pc:sldMk cId="4061619154" sldId="334"/>
            <ac:graphicFrameMk id="10" creationId="{103511F6-8F78-91F4-7295-C846AD720A0A}"/>
          </ac:graphicFrameMkLst>
        </pc:graphicFrameChg>
        <pc:picChg chg="add mod">
          <ac:chgData name="Kevin Liang" userId="d06eb69b-2ff6-4439-bfa3-f06b9165959f" providerId="ADAL" clId="{A7B7C525-53BE-E64F-9153-827F4391F4E6}" dt="2022-06-05T19:44:00.725" v="1619" actId="1076"/>
          <ac:picMkLst>
            <pc:docMk/>
            <pc:sldMk cId="4061619154" sldId="334"/>
            <ac:picMk id="3" creationId="{8457D053-3AF6-59B2-5CB7-52ECC80DB15F}"/>
          </ac:picMkLst>
        </pc:picChg>
        <pc:picChg chg="add del mod">
          <ac:chgData name="Kevin Liang" userId="d06eb69b-2ff6-4439-bfa3-f06b9165959f" providerId="ADAL" clId="{A7B7C525-53BE-E64F-9153-827F4391F4E6}" dt="2022-06-05T19:43:11.200" v="1605" actId="478"/>
          <ac:picMkLst>
            <pc:docMk/>
            <pc:sldMk cId="4061619154" sldId="334"/>
            <ac:picMk id="7" creationId="{74D55F2B-951E-ED30-F97D-B90F2F10A034}"/>
          </ac:picMkLst>
        </pc:picChg>
        <pc:picChg chg="add mod">
          <ac:chgData name="Kevin Liang" userId="d06eb69b-2ff6-4439-bfa3-f06b9165959f" providerId="ADAL" clId="{A7B7C525-53BE-E64F-9153-827F4391F4E6}" dt="2022-06-05T19:44:00.725" v="1619" actId="1076"/>
          <ac:picMkLst>
            <pc:docMk/>
            <pc:sldMk cId="4061619154" sldId="334"/>
            <ac:picMk id="9" creationId="{D480FC7C-5D36-A6AA-AB42-AD5FDBA84B58}"/>
          </ac:picMkLst>
        </pc:picChg>
        <pc:picChg chg="del">
          <ac:chgData name="Kevin Liang" userId="d06eb69b-2ff6-4439-bfa3-f06b9165959f" providerId="ADAL" clId="{A7B7C525-53BE-E64F-9153-827F4391F4E6}" dt="2022-06-05T19:43:32.338" v="1608" actId="478"/>
          <ac:picMkLst>
            <pc:docMk/>
            <pc:sldMk cId="4061619154" sldId="334"/>
            <ac:picMk id="14" creationId="{B47911C5-0FD6-1E4D-612D-C008522FA2A1}"/>
          </ac:picMkLst>
        </pc:picChg>
        <pc:picChg chg="del topLvl">
          <ac:chgData name="Kevin Liang" userId="d06eb69b-2ff6-4439-bfa3-f06b9165959f" providerId="ADAL" clId="{A7B7C525-53BE-E64F-9153-827F4391F4E6}" dt="2022-06-05T19:32:30.451" v="1552" actId="478"/>
          <ac:picMkLst>
            <pc:docMk/>
            <pc:sldMk cId="4061619154" sldId="334"/>
            <ac:picMk id="16" creationId="{3D51EA58-2538-C69D-0166-25E8938E19EE}"/>
          </ac:picMkLst>
        </pc:picChg>
        <pc:picChg chg="add mod">
          <ac:chgData name="Kevin Liang" userId="d06eb69b-2ff6-4439-bfa3-f06b9165959f" providerId="ADAL" clId="{A7B7C525-53BE-E64F-9153-827F4391F4E6}" dt="2022-06-05T19:44:05.705" v="1622" actId="164"/>
          <ac:picMkLst>
            <pc:docMk/>
            <pc:sldMk cId="4061619154" sldId="334"/>
            <ac:picMk id="16" creationId="{D03E61E5-F80D-A25B-91B5-7DEF9D715512}"/>
          </ac:picMkLst>
        </pc:picChg>
        <pc:picChg chg="add mod">
          <ac:chgData name="Kevin Liang" userId="d06eb69b-2ff6-4439-bfa3-f06b9165959f" providerId="ADAL" clId="{A7B7C525-53BE-E64F-9153-827F4391F4E6}" dt="2022-06-05T19:44:00.725" v="1619" actId="1076"/>
          <ac:picMkLst>
            <pc:docMk/>
            <pc:sldMk cId="4061619154" sldId="334"/>
            <ac:picMk id="22" creationId="{83D2BFB3-F7B7-AB58-1129-472A948FAA3B}"/>
          </ac:picMkLst>
        </pc:picChg>
        <pc:picChg chg="mod">
          <ac:chgData name="Kevin Liang" userId="d06eb69b-2ff6-4439-bfa3-f06b9165959f" providerId="ADAL" clId="{A7B7C525-53BE-E64F-9153-827F4391F4E6}" dt="2022-06-05T19:44:04.955" v="1621" actId="1076"/>
          <ac:picMkLst>
            <pc:docMk/>
            <pc:sldMk cId="4061619154" sldId="334"/>
            <ac:picMk id="27" creationId="{511BA8F1-AF49-7FA3-CBB5-D609D85F671A}"/>
          </ac:picMkLst>
        </pc:picChg>
        <pc:picChg chg="mod">
          <ac:chgData name="Kevin Liang" userId="d06eb69b-2ff6-4439-bfa3-f06b9165959f" providerId="ADAL" clId="{A7B7C525-53BE-E64F-9153-827F4391F4E6}" dt="2022-06-05T19:44:04.955" v="1621" actId="1076"/>
          <ac:picMkLst>
            <pc:docMk/>
            <pc:sldMk cId="4061619154" sldId="334"/>
            <ac:picMk id="29" creationId="{2D42325B-2EE2-B4F4-7E93-F64ACBD76492}"/>
          </ac:picMkLst>
        </pc:picChg>
        <pc:picChg chg="mod">
          <ac:chgData name="Kevin Liang" userId="d06eb69b-2ff6-4439-bfa3-f06b9165959f" providerId="ADAL" clId="{A7B7C525-53BE-E64F-9153-827F4391F4E6}" dt="2022-06-05T19:44:00.725" v="1619" actId="1076"/>
          <ac:picMkLst>
            <pc:docMk/>
            <pc:sldMk cId="4061619154" sldId="334"/>
            <ac:picMk id="1026" creationId="{EDBE34C4-C9C0-5C50-14DE-747088888CAC}"/>
          </ac:picMkLst>
        </pc:picChg>
        <pc:picChg chg="mod">
          <ac:chgData name="Kevin Liang" userId="d06eb69b-2ff6-4439-bfa3-f06b9165959f" providerId="ADAL" clId="{A7B7C525-53BE-E64F-9153-827F4391F4E6}" dt="2022-06-05T19:44:04.955" v="1621" actId="1076"/>
          <ac:picMkLst>
            <pc:docMk/>
            <pc:sldMk cId="4061619154" sldId="334"/>
            <ac:picMk id="1028" creationId="{6FFC9F1C-AA1C-13AA-01EF-A16FC3DEED24}"/>
          </ac:picMkLst>
        </pc:picChg>
        <pc:inkChg chg="del">
          <ac:chgData name="Kevin Liang" userId="d06eb69b-2ff6-4439-bfa3-f06b9165959f" providerId="ADAL" clId="{A7B7C525-53BE-E64F-9153-827F4391F4E6}" dt="2022-06-05T19:31:38.703" v="1551" actId="478"/>
          <ac:inkMkLst>
            <pc:docMk/>
            <pc:sldMk cId="4061619154" sldId="334"/>
            <ac:inkMk id="3" creationId="{2CE163F7-CE99-8930-4F8F-996B247A48D7}"/>
          </ac:inkMkLst>
        </pc:inkChg>
        <pc:inkChg chg="del">
          <ac:chgData name="Kevin Liang" userId="d06eb69b-2ff6-4439-bfa3-f06b9165959f" providerId="ADAL" clId="{A7B7C525-53BE-E64F-9153-827F4391F4E6}" dt="2022-06-05T19:33:38.662" v="1561" actId="478"/>
          <ac:inkMkLst>
            <pc:docMk/>
            <pc:sldMk cId="4061619154" sldId="334"/>
            <ac:inkMk id="21" creationId="{7957D329-BA16-7451-8942-C65729CC108E}"/>
          </ac:inkMkLst>
        </pc:inkChg>
        <pc:inkChg chg="del">
          <ac:chgData name="Kevin Liang" userId="d06eb69b-2ff6-4439-bfa3-f06b9165959f" providerId="ADAL" clId="{A7B7C525-53BE-E64F-9153-827F4391F4E6}" dt="2022-06-05T19:33:38.662" v="1561" actId="478"/>
          <ac:inkMkLst>
            <pc:docMk/>
            <pc:sldMk cId="4061619154" sldId="334"/>
            <ac:inkMk id="25" creationId="{32CD7145-2FD4-A377-EF62-C67C3717ABC4}"/>
          </ac:inkMkLst>
        </pc:inkChg>
        <pc:inkChg chg="del">
          <ac:chgData name="Kevin Liang" userId="d06eb69b-2ff6-4439-bfa3-f06b9165959f" providerId="ADAL" clId="{A7B7C525-53BE-E64F-9153-827F4391F4E6}" dt="2022-06-05T19:33:38.662" v="1561" actId="478"/>
          <ac:inkMkLst>
            <pc:docMk/>
            <pc:sldMk cId="4061619154" sldId="334"/>
            <ac:inkMk id="28" creationId="{D44AD233-A631-9630-122A-1B5E10429791}"/>
          </ac:inkMkLst>
        </pc:inkChg>
      </pc:sldChg>
      <pc:sldChg chg="modSp add del">
        <pc:chgData name="Kevin Liang" userId="d06eb69b-2ff6-4439-bfa3-f06b9165959f" providerId="ADAL" clId="{A7B7C525-53BE-E64F-9153-827F4391F4E6}" dt="2022-06-03T20:36:28.023" v="17" actId="18676"/>
        <pc:sldMkLst>
          <pc:docMk/>
          <pc:sldMk cId="108810444" sldId="335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108810444" sldId="335"/>
            <ac:spMk id="4" creationId="{C6866ADD-DCCE-680F-E012-1071C63736FF}"/>
          </ac:spMkLst>
        </pc:spChg>
      </pc:sldChg>
      <pc:sldChg chg="delSp modSp add mod">
        <pc:chgData name="Kevin Liang" userId="d06eb69b-2ff6-4439-bfa3-f06b9165959f" providerId="ADAL" clId="{A7B7C525-53BE-E64F-9153-827F4391F4E6}" dt="2022-06-05T19:44:53.535" v="1632" actId="1076"/>
        <pc:sldMkLst>
          <pc:docMk/>
          <pc:sldMk cId="1834158449" sldId="335"/>
        </pc:sldMkLst>
        <pc:spChg chg="mod">
          <ac:chgData name="Kevin Liang" userId="d06eb69b-2ff6-4439-bfa3-f06b9165959f" providerId="ADAL" clId="{A7B7C525-53BE-E64F-9153-827F4391F4E6}" dt="2022-06-05T19:42:29.049" v="1585" actId="27636"/>
          <ac:spMkLst>
            <pc:docMk/>
            <pc:sldMk cId="1834158449" sldId="335"/>
            <ac:spMk id="2" creationId="{F8451D1E-99E3-5570-241A-2F6CBAA04995}"/>
          </ac:spMkLst>
        </pc:spChg>
        <pc:spChg chg="del">
          <ac:chgData name="Kevin Liang" userId="d06eb69b-2ff6-4439-bfa3-f06b9165959f" providerId="ADAL" clId="{A7B7C525-53BE-E64F-9153-827F4391F4E6}" dt="2022-06-03T20:36:54.829" v="24" actId="478"/>
          <ac:spMkLst>
            <pc:docMk/>
            <pc:sldMk cId="1834158449" sldId="335"/>
            <ac:spMk id="10" creationId="{2E778943-4051-8AED-E993-C597CF9DFD31}"/>
          </ac:spMkLst>
        </pc:spChg>
        <pc:picChg chg="mod">
          <ac:chgData name="Kevin Liang" userId="d06eb69b-2ff6-4439-bfa3-f06b9165959f" providerId="ADAL" clId="{A7B7C525-53BE-E64F-9153-827F4391F4E6}" dt="2022-06-05T19:44:53.535" v="1632" actId="1076"/>
          <ac:picMkLst>
            <pc:docMk/>
            <pc:sldMk cId="1834158449" sldId="335"/>
            <ac:picMk id="3" creationId="{BB81C97E-D9C7-CD1E-BECD-58576584E13E}"/>
          </ac:picMkLst>
        </pc:picChg>
        <pc:picChg chg="mod">
          <ac:chgData name="Kevin Liang" userId="d06eb69b-2ff6-4439-bfa3-f06b9165959f" providerId="ADAL" clId="{A7B7C525-53BE-E64F-9153-827F4391F4E6}" dt="2022-06-05T19:44:49.990" v="1631" actId="1076"/>
          <ac:picMkLst>
            <pc:docMk/>
            <pc:sldMk cId="1834158449" sldId="335"/>
            <ac:picMk id="3078" creationId="{2ED65625-F98C-6F1D-7BBA-9E0702D1A27D}"/>
          </ac:picMkLst>
        </pc:picChg>
      </pc:sldChg>
      <pc:sldChg chg="addSp delSp modSp add mod">
        <pc:chgData name="Kevin Liang" userId="d06eb69b-2ff6-4439-bfa3-f06b9165959f" providerId="ADAL" clId="{A7B7C525-53BE-E64F-9153-827F4391F4E6}" dt="2022-06-05T19:46:01.555" v="1638" actId="1076"/>
        <pc:sldMkLst>
          <pc:docMk/>
          <pc:sldMk cId="3542630800" sldId="336"/>
        </pc:sldMkLst>
        <pc:spChg chg="mod">
          <ac:chgData name="Kevin Liang" userId="d06eb69b-2ff6-4439-bfa3-f06b9165959f" providerId="ADAL" clId="{A7B7C525-53BE-E64F-9153-827F4391F4E6}" dt="2022-06-05T19:42:29.074" v="1586" actId="27636"/>
          <ac:spMkLst>
            <pc:docMk/>
            <pc:sldMk cId="3542630800" sldId="336"/>
            <ac:spMk id="2" creationId="{97FE3532-5B53-54EE-816C-5A00D6FF565B}"/>
          </ac:spMkLst>
        </pc:spChg>
        <pc:spChg chg="del">
          <ac:chgData name="Kevin Liang" userId="d06eb69b-2ff6-4439-bfa3-f06b9165959f" providerId="ADAL" clId="{A7B7C525-53BE-E64F-9153-827F4391F4E6}" dt="2022-06-03T20:36:56.199" v="25" actId="478"/>
          <ac:spMkLst>
            <pc:docMk/>
            <pc:sldMk cId="3542630800" sldId="336"/>
            <ac:spMk id="16" creationId="{006C552C-ECB6-2A46-A350-9E12FC78C886}"/>
          </ac:spMkLst>
        </pc:spChg>
        <pc:grpChg chg="del">
          <ac:chgData name="Kevin Liang" userId="d06eb69b-2ff6-4439-bfa3-f06b9165959f" providerId="ADAL" clId="{A7B7C525-53BE-E64F-9153-827F4391F4E6}" dt="2022-06-05T19:45:36.541" v="1633" actId="478"/>
          <ac:grpSpMkLst>
            <pc:docMk/>
            <pc:sldMk cId="3542630800" sldId="336"/>
            <ac:grpSpMk id="9" creationId="{59783305-E1CF-3AF5-7189-33983A85E195}"/>
          </ac:grpSpMkLst>
        </pc:grpChg>
        <pc:picChg chg="add mod">
          <ac:chgData name="Kevin Liang" userId="d06eb69b-2ff6-4439-bfa3-f06b9165959f" providerId="ADAL" clId="{A7B7C525-53BE-E64F-9153-827F4391F4E6}" dt="2022-06-05T19:46:01.555" v="1638" actId="1076"/>
          <ac:picMkLst>
            <pc:docMk/>
            <pc:sldMk cId="3542630800" sldId="336"/>
            <ac:picMk id="7" creationId="{D8A295D4-530D-E501-0858-9DD1BD7E7F0A}"/>
          </ac:picMkLst>
        </pc:picChg>
        <pc:inkChg chg="del">
          <ac:chgData name="Kevin Liang" userId="d06eb69b-2ff6-4439-bfa3-f06b9165959f" providerId="ADAL" clId="{A7B7C525-53BE-E64F-9153-827F4391F4E6}" dt="2022-06-05T19:45:38.455" v="1634" actId="478"/>
          <ac:inkMkLst>
            <pc:docMk/>
            <pc:sldMk cId="3542630800" sldId="336"/>
            <ac:inkMk id="3" creationId="{A0B7CE9D-9A33-B912-9822-879E5A30C08A}"/>
          </ac:inkMkLst>
        </pc:inkChg>
      </pc:sldChg>
      <pc:sldChg chg="modSp add del">
        <pc:chgData name="Kevin Liang" userId="d06eb69b-2ff6-4439-bfa3-f06b9165959f" providerId="ADAL" clId="{A7B7C525-53BE-E64F-9153-827F4391F4E6}" dt="2022-06-03T20:36:28.023" v="17" actId="18676"/>
        <pc:sldMkLst>
          <pc:docMk/>
          <pc:sldMk cId="3913643461" sldId="336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3913643461" sldId="336"/>
            <ac:spMk id="4" creationId="{0AD7AB10-5737-6F33-D094-90AA4F0B81BE}"/>
          </ac:spMkLst>
        </pc:spChg>
      </pc:sldChg>
      <pc:sldChg chg="delSp modSp add mod">
        <pc:chgData name="Kevin Liang" userId="d06eb69b-2ff6-4439-bfa3-f06b9165959f" providerId="ADAL" clId="{A7B7C525-53BE-E64F-9153-827F4391F4E6}" dt="2022-06-05T19:42:29.098" v="1587" actId="27636"/>
        <pc:sldMkLst>
          <pc:docMk/>
          <pc:sldMk cId="2514059576" sldId="338"/>
        </pc:sldMkLst>
        <pc:spChg chg="mod">
          <ac:chgData name="Kevin Liang" userId="d06eb69b-2ff6-4439-bfa3-f06b9165959f" providerId="ADAL" clId="{A7B7C525-53BE-E64F-9153-827F4391F4E6}" dt="2022-06-05T19:42:29.098" v="1587" actId="27636"/>
          <ac:spMkLst>
            <pc:docMk/>
            <pc:sldMk cId="2514059576" sldId="338"/>
            <ac:spMk id="2" creationId="{97FE3532-5B53-54EE-816C-5A00D6FF565B}"/>
          </ac:spMkLst>
        </pc:spChg>
        <pc:spChg chg="mod">
          <ac:chgData name="Kevin Liang" userId="d06eb69b-2ff6-4439-bfa3-f06b9165959f" providerId="ADAL" clId="{A7B7C525-53BE-E64F-9153-827F4391F4E6}" dt="2022-06-05T17:33:27.856" v="250" actId="255"/>
          <ac:spMkLst>
            <pc:docMk/>
            <pc:sldMk cId="2514059576" sldId="338"/>
            <ac:spMk id="12" creationId="{07F5B7DD-403A-665A-2830-9D5B63725B4E}"/>
          </ac:spMkLst>
        </pc:spChg>
        <pc:spChg chg="del">
          <ac:chgData name="Kevin Liang" userId="d06eb69b-2ff6-4439-bfa3-f06b9165959f" providerId="ADAL" clId="{A7B7C525-53BE-E64F-9153-827F4391F4E6}" dt="2022-06-03T20:36:57.079" v="26" actId="478"/>
          <ac:spMkLst>
            <pc:docMk/>
            <pc:sldMk cId="2514059576" sldId="338"/>
            <ac:spMk id="18" creationId="{3ECA3781-4417-3A95-E60D-B17D330493E0}"/>
          </ac:spMkLst>
        </pc:spChg>
      </pc:sldChg>
      <pc:sldChg chg="modSp add del">
        <pc:chgData name="Kevin Liang" userId="d06eb69b-2ff6-4439-bfa3-f06b9165959f" providerId="ADAL" clId="{A7B7C525-53BE-E64F-9153-827F4391F4E6}" dt="2022-06-03T20:36:28.023" v="17" actId="18676"/>
        <pc:sldMkLst>
          <pc:docMk/>
          <pc:sldMk cId="4039579498" sldId="338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4039579498" sldId="338"/>
            <ac:spMk id="4" creationId="{0AD7AB10-5737-6F33-D094-90AA4F0B81BE}"/>
          </ac:spMkLst>
        </pc:spChg>
      </pc:sldChg>
      <pc:sldChg chg="modSp add del">
        <pc:chgData name="Kevin Liang" userId="d06eb69b-2ff6-4439-bfa3-f06b9165959f" providerId="ADAL" clId="{A7B7C525-53BE-E64F-9153-827F4391F4E6}" dt="2022-06-03T20:36:28.023" v="17" actId="18676"/>
        <pc:sldMkLst>
          <pc:docMk/>
          <pc:sldMk cId="1223422635" sldId="339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1223422635" sldId="339"/>
            <ac:spMk id="4" creationId="{0AD7AB10-5737-6F33-D094-90AA4F0B81BE}"/>
          </ac:spMkLst>
        </pc:spChg>
      </pc:sldChg>
      <pc:sldChg chg="addSp delSp modSp add mod">
        <pc:chgData name="Kevin Liang" userId="d06eb69b-2ff6-4439-bfa3-f06b9165959f" providerId="ADAL" clId="{A7B7C525-53BE-E64F-9153-827F4391F4E6}" dt="2022-06-05T19:46:10.251" v="1640"/>
        <pc:sldMkLst>
          <pc:docMk/>
          <pc:sldMk cId="3080124070" sldId="339"/>
        </pc:sldMkLst>
        <pc:spChg chg="mod">
          <ac:chgData name="Kevin Liang" userId="d06eb69b-2ff6-4439-bfa3-f06b9165959f" providerId="ADAL" clId="{A7B7C525-53BE-E64F-9153-827F4391F4E6}" dt="2022-06-05T19:42:29.119" v="1588" actId="27636"/>
          <ac:spMkLst>
            <pc:docMk/>
            <pc:sldMk cId="3080124070" sldId="339"/>
            <ac:spMk id="2" creationId="{97FE3532-5B53-54EE-816C-5A00D6FF565B}"/>
          </ac:spMkLst>
        </pc:spChg>
        <pc:spChg chg="mod">
          <ac:chgData name="Kevin Liang" userId="d06eb69b-2ff6-4439-bfa3-f06b9165959f" providerId="ADAL" clId="{A7B7C525-53BE-E64F-9153-827F4391F4E6}" dt="2022-06-05T17:20:52.646" v="134" actId="1076"/>
          <ac:spMkLst>
            <pc:docMk/>
            <pc:sldMk cId="3080124070" sldId="339"/>
            <ac:spMk id="11" creationId="{9BFC5BFC-8F0B-2E53-CE27-AFA225967CDE}"/>
          </ac:spMkLst>
        </pc:spChg>
        <pc:spChg chg="del">
          <ac:chgData name="Kevin Liang" userId="d06eb69b-2ff6-4439-bfa3-f06b9165959f" providerId="ADAL" clId="{A7B7C525-53BE-E64F-9153-827F4391F4E6}" dt="2022-06-03T20:36:57.978" v="27" actId="478"/>
          <ac:spMkLst>
            <pc:docMk/>
            <pc:sldMk cId="3080124070" sldId="339"/>
            <ac:spMk id="16" creationId="{006C552C-ECB6-2A46-A350-9E12FC78C886}"/>
          </ac:spMkLst>
        </pc:spChg>
        <pc:grpChg chg="del">
          <ac:chgData name="Kevin Liang" userId="d06eb69b-2ff6-4439-bfa3-f06b9165959f" providerId="ADAL" clId="{A7B7C525-53BE-E64F-9153-827F4391F4E6}" dt="2022-06-05T19:46:09.757" v="1639" actId="478"/>
          <ac:grpSpMkLst>
            <pc:docMk/>
            <pc:sldMk cId="3080124070" sldId="339"/>
            <ac:grpSpMk id="9" creationId="{59783305-E1CF-3AF5-7189-33983A85E195}"/>
          </ac:grpSpMkLst>
        </pc:grpChg>
        <pc:picChg chg="add mod">
          <ac:chgData name="Kevin Liang" userId="d06eb69b-2ff6-4439-bfa3-f06b9165959f" providerId="ADAL" clId="{A7B7C525-53BE-E64F-9153-827F4391F4E6}" dt="2022-06-05T19:46:10.251" v="1640"/>
          <ac:picMkLst>
            <pc:docMk/>
            <pc:sldMk cId="3080124070" sldId="339"/>
            <ac:picMk id="20" creationId="{70DD62CC-395F-3F42-E1F6-5CD234A74403}"/>
          </ac:picMkLst>
        </pc:picChg>
      </pc:sldChg>
      <pc:sldChg chg="modSp add del">
        <pc:chgData name="Kevin Liang" userId="d06eb69b-2ff6-4439-bfa3-f06b9165959f" providerId="ADAL" clId="{A7B7C525-53BE-E64F-9153-827F4391F4E6}" dt="2022-06-03T20:36:28.023" v="17" actId="18676"/>
        <pc:sldMkLst>
          <pc:docMk/>
          <pc:sldMk cId="1284478149" sldId="341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1284478149" sldId="341"/>
            <ac:spMk id="4" creationId="{0AD7AB10-5737-6F33-D094-90AA4F0B81BE}"/>
          </ac:spMkLst>
        </pc:spChg>
      </pc:sldChg>
      <pc:sldChg chg="addSp delSp modSp add mod delAnim modAnim">
        <pc:chgData name="Kevin Liang" userId="d06eb69b-2ff6-4439-bfa3-f06b9165959f" providerId="ADAL" clId="{A7B7C525-53BE-E64F-9153-827F4391F4E6}" dt="2022-06-05T22:27:03.422" v="2776" actId="478"/>
        <pc:sldMkLst>
          <pc:docMk/>
          <pc:sldMk cId="3281716766" sldId="341"/>
        </pc:sldMkLst>
        <pc:spChg chg="mod">
          <ac:chgData name="Kevin Liang" userId="d06eb69b-2ff6-4439-bfa3-f06b9165959f" providerId="ADAL" clId="{A7B7C525-53BE-E64F-9153-827F4391F4E6}" dt="2022-06-05T19:47:22.735" v="1660" actId="208"/>
          <ac:spMkLst>
            <pc:docMk/>
            <pc:sldMk cId="3281716766" sldId="341"/>
            <ac:spMk id="2" creationId="{97FE3532-5B53-54EE-816C-5A00D6FF565B}"/>
          </ac:spMkLst>
        </pc:spChg>
        <pc:spChg chg="del">
          <ac:chgData name="Kevin Liang" userId="d06eb69b-2ff6-4439-bfa3-f06b9165959f" providerId="ADAL" clId="{A7B7C525-53BE-E64F-9153-827F4391F4E6}" dt="2022-06-05T19:47:07.222" v="1655" actId="478"/>
          <ac:spMkLst>
            <pc:docMk/>
            <pc:sldMk cId="3281716766" sldId="341"/>
            <ac:spMk id="11" creationId="{9BFC5BFC-8F0B-2E53-CE27-AFA225967CDE}"/>
          </ac:spMkLst>
        </pc:spChg>
        <pc:spChg chg="del">
          <ac:chgData name="Kevin Liang" userId="d06eb69b-2ff6-4439-bfa3-f06b9165959f" providerId="ADAL" clId="{A7B7C525-53BE-E64F-9153-827F4391F4E6}" dt="2022-06-03T20:36:58.800" v="28" actId="478"/>
          <ac:spMkLst>
            <pc:docMk/>
            <pc:sldMk cId="3281716766" sldId="341"/>
            <ac:spMk id="16" creationId="{006C552C-ECB6-2A46-A350-9E12FC78C886}"/>
          </ac:spMkLst>
        </pc:spChg>
        <pc:spChg chg="mod">
          <ac:chgData name="Kevin Liang" userId="d06eb69b-2ff6-4439-bfa3-f06b9165959f" providerId="ADAL" clId="{A7B7C525-53BE-E64F-9153-827F4391F4E6}" dt="2022-06-05T19:48:50.784" v="1689" actId="14100"/>
          <ac:spMkLst>
            <pc:docMk/>
            <pc:sldMk cId="3281716766" sldId="341"/>
            <ac:spMk id="18" creationId="{A77044A1-4F1F-A453-E25A-C63B49EC2445}"/>
          </ac:spMkLst>
        </pc:spChg>
        <pc:spChg chg="add mod">
          <ac:chgData name="Kevin Liang" userId="d06eb69b-2ff6-4439-bfa3-f06b9165959f" providerId="ADAL" clId="{A7B7C525-53BE-E64F-9153-827F4391F4E6}" dt="2022-06-05T19:48:00.162" v="1670" actId="255"/>
          <ac:spMkLst>
            <pc:docMk/>
            <pc:sldMk cId="3281716766" sldId="341"/>
            <ac:spMk id="24" creationId="{1C281090-B602-3598-1F0D-E5FD9642BD23}"/>
          </ac:spMkLst>
        </pc:spChg>
        <pc:spChg chg="add mod">
          <ac:chgData name="Kevin Liang" userId="d06eb69b-2ff6-4439-bfa3-f06b9165959f" providerId="ADAL" clId="{A7B7C525-53BE-E64F-9153-827F4391F4E6}" dt="2022-06-05T19:48:43.636" v="1686" actId="14100"/>
          <ac:spMkLst>
            <pc:docMk/>
            <pc:sldMk cId="3281716766" sldId="341"/>
            <ac:spMk id="25" creationId="{9E540728-CFED-E7C6-8D67-DD4934D4FA77}"/>
          </ac:spMkLst>
        </pc:spChg>
        <pc:spChg chg="add mod">
          <ac:chgData name="Kevin Liang" userId="d06eb69b-2ff6-4439-bfa3-f06b9165959f" providerId="ADAL" clId="{A7B7C525-53BE-E64F-9153-827F4391F4E6}" dt="2022-06-05T19:48:24.526" v="1677" actId="1076"/>
          <ac:spMkLst>
            <pc:docMk/>
            <pc:sldMk cId="3281716766" sldId="341"/>
            <ac:spMk id="26" creationId="{D68A840F-6D8E-3978-8CC5-E6983E341461}"/>
          </ac:spMkLst>
        </pc:spChg>
        <pc:spChg chg="add mod">
          <ac:chgData name="Kevin Liang" userId="d06eb69b-2ff6-4439-bfa3-f06b9165959f" providerId="ADAL" clId="{A7B7C525-53BE-E64F-9153-827F4391F4E6}" dt="2022-06-05T19:48:45.847" v="1687" actId="1076"/>
          <ac:spMkLst>
            <pc:docMk/>
            <pc:sldMk cId="3281716766" sldId="341"/>
            <ac:spMk id="27" creationId="{50B8A221-8CDA-46D0-C3FD-ECF292F23420}"/>
          </ac:spMkLst>
        </pc:spChg>
        <pc:spChg chg="add del mod">
          <ac:chgData name="Kevin Liang" userId="d06eb69b-2ff6-4439-bfa3-f06b9165959f" providerId="ADAL" clId="{A7B7C525-53BE-E64F-9153-827F4391F4E6}" dt="2022-06-05T19:48:17.906" v="1674" actId="478"/>
          <ac:spMkLst>
            <pc:docMk/>
            <pc:sldMk cId="3281716766" sldId="341"/>
            <ac:spMk id="28" creationId="{DD50CF08-B28F-80DA-6114-AF0509CC0B46}"/>
          </ac:spMkLst>
        </pc:spChg>
        <pc:spChg chg="add del mod">
          <ac:chgData name="Kevin Liang" userId="d06eb69b-2ff6-4439-bfa3-f06b9165959f" providerId="ADAL" clId="{A7B7C525-53BE-E64F-9153-827F4391F4E6}" dt="2022-06-05T19:48:19.435" v="1675" actId="478"/>
          <ac:spMkLst>
            <pc:docMk/>
            <pc:sldMk cId="3281716766" sldId="341"/>
            <ac:spMk id="29" creationId="{D2170342-6BF8-9ECA-334E-CF12AF7028E4}"/>
          </ac:spMkLst>
        </pc:spChg>
        <pc:spChg chg="add del mod">
          <ac:chgData name="Kevin Liang" userId="d06eb69b-2ff6-4439-bfa3-f06b9165959f" providerId="ADAL" clId="{A7B7C525-53BE-E64F-9153-827F4391F4E6}" dt="2022-06-05T19:48:21.057" v="1676" actId="478"/>
          <ac:spMkLst>
            <pc:docMk/>
            <pc:sldMk cId="3281716766" sldId="341"/>
            <ac:spMk id="30" creationId="{29E0F65C-6F4B-1BF9-4126-3B4EAF24A29B}"/>
          </ac:spMkLst>
        </pc:spChg>
        <pc:spChg chg="del mod">
          <ac:chgData name="Kevin Liang" userId="d06eb69b-2ff6-4439-bfa3-f06b9165959f" providerId="ADAL" clId="{A7B7C525-53BE-E64F-9153-827F4391F4E6}" dt="2022-06-05T19:48:27.244" v="1678" actId="478"/>
          <ac:spMkLst>
            <pc:docMk/>
            <pc:sldMk cId="3281716766" sldId="341"/>
            <ac:spMk id="32" creationId="{DF1B3BFF-7378-F547-0639-015B5624C600}"/>
          </ac:spMkLst>
        </pc:spChg>
        <pc:spChg chg="del mod">
          <ac:chgData name="Kevin Liang" userId="d06eb69b-2ff6-4439-bfa3-f06b9165959f" providerId="ADAL" clId="{A7B7C525-53BE-E64F-9153-827F4391F4E6}" dt="2022-06-05T19:48:31.951" v="1681" actId="478"/>
          <ac:spMkLst>
            <pc:docMk/>
            <pc:sldMk cId="3281716766" sldId="341"/>
            <ac:spMk id="33" creationId="{E8DC41DC-8580-1C34-5292-21CEA1A764A3}"/>
          </ac:spMkLst>
        </pc:spChg>
        <pc:spChg chg="del mod">
          <ac:chgData name="Kevin Liang" userId="d06eb69b-2ff6-4439-bfa3-f06b9165959f" providerId="ADAL" clId="{A7B7C525-53BE-E64F-9153-827F4391F4E6}" dt="2022-06-05T19:48:33.806" v="1682" actId="478"/>
          <ac:spMkLst>
            <pc:docMk/>
            <pc:sldMk cId="3281716766" sldId="341"/>
            <ac:spMk id="34" creationId="{D025F374-95D9-A8E3-7C86-2BAF195EE854}"/>
          </ac:spMkLst>
        </pc:spChg>
        <pc:grpChg chg="del">
          <ac:chgData name="Kevin Liang" userId="d06eb69b-2ff6-4439-bfa3-f06b9165959f" providerId="ADAL" clId="{A7B7C525-53BE-E64F-9153-827F4391F4E6}" dt="2022-06-05T19:47:07.222" v="1655" actId="478"/>
          <ac:grpSpMkLst>
            <pc:docMk/>
            <pc:sldMk cId="3281716766" sldId="341"/>
            <ac:grpSpMk id="9" creationId="{59783305-E1CF-3AF5-7189-33983A85E195}"/>
          </ac:grpSpMkLst>
        </pc:grpChg>
        <pc:grpChg chg="del mod">
          <ac:chgData name="Kevin Liang" userId="d06eb69b-2ff6-4439-bfa3-f06b9165959f" providerId="ADAL" clId="{A7B7C525-53BE-E64F-9153-827F4391F4E6}" dt="2022-06-05T19:47:09.864" v="1656" actId="478"/>
          <ac:grpSpMkLst>
            <pc:docMk/>
            <pc:sldMk cId="3281716766" sldId="341"/>
            <ac:grpSpMk id="12" creationId="{22FBF74B-78FE-753C-3920-4B41BC152DE7}"/>
          </ac:grpSpMkLst>
        </pc:grpChg>
        <pc:grpChg chg="add del mod">
          <ac:chgData name="Kevin Liang" userId="d06eb69b-2ff6-4439-bfa3-f06b9165959f" providerId="ADAL" clId="{A7B7C525-53BE-E64F-9153-827F4391F4E6}" dt="2022-06-05T19:48:29.754" v="1680" actId="478"/>
          <ac:grpSpMkLst>
            <pc:docMk/>
            <pc:sldMk cId="3281716766" sldId="341"/>
            <ac:grpSpMk id="15" creationId="{02AA1BC0-5F3D-F86C-B445-A3BFBA1FAC43}"/>
          </ac:grpSpMkLst>
        </pc:grpChg>
        <pc:grpChg chg="del">
          <ac:chgData name="Kevin Liang" userId="d06eb69b-2ff6-4439-bfa3-f06b9165959f" providerId="ADAL" clId="{A7B7C525-53BE-E64F-9153-827F4391F4E6}" dt="2022-06-05T19:46:29.703" v="1644" actId="478"/>
          <ac:grpSpMkLst>
            <pc:docMk/>
            <pc:sldMk cId="3281716766" sldId="341"/>
            <ac:grpSpMk id="22" creationId="{776F20EE-93C9-6157-4A10-55933A44191D}"/>
          </ac:grpSpMkLst>
        </pc:grpChg>
        <pc:grpChg chg="add del mod">
          <ac:chgData name="Kevin Liang" userId="d06eb69b-2ff6-4439-bfa3-f06b9165959f" providerId="ADAL" clId="{A7B7C525-53BE-E64F-9153-827F4391F4E6}" dt="2022-06-05T19:48:31.951" v="1681" actId="478"/>
          <ac:grpSpMkLst>
            <pc:docMk/>
            <pc:sldMk cId="3281716766" sldId="341"/>
            <ac:grpSpMk id="31" creationId="{B2BF8282-7A11-FD03-5F33-F31193B0EEB0}"/>
          </ac:grpSpMkLst>
        </pc:grpChg>
        <pc:picChg chg="mod">
          <ac:chgData name="Kevin Liang" userId="d06eb69b-2ff6-4439-bfa3-f06b9165959f" providerId="ADAL" clId="{A7B7C525-53BE-E64F-9153-827F4391F4E6}" dt="2022-06-05T19:46:59.089" v="1653" actId="1076"/>
          <ac:picMkLst>
            <pc:docMk/>
            <pc:sldMk cId="3281716766" sldId="341"/>
            <ac:picMk id="10" creationId="{036DF311-AD9F-7CB2-3A26-EF2B04FB01D4}"/>
          </ac:picMkLst>
        </pc:picChg>
        <pc:picChg chg="add mod">
          <ac:chgData name="Kevin Liang" userId="d06eb69b-2ff6-4439-bfa3-f06b9165959f" providerId="ADAL" clId="{A7B7C525-53BE-E64F-9153-827F4391F4E6}" dt="2022-06-05T19:50:50.119" v="1692" actId="1076"/>
          <ac:picMkLst>
            <pc:docMk/>
            <pc:sldMk cId="3281716766" sldId="341"/>
            <ac:picMk id="16" creationId="{30765B96-3F7F-420F-A924-8C9BCF4EDF26}"/>
          </ac:picMkLst>
        </pc:picChg>
        <pc:picChg chg="del">
          <ac:chgData name="Kevin Liang" userId="d06eb69b-2ff6-4439-bfa3-f06b9165959f" providerId="ADAL" clId="{A7B7C525-53BE-E64F-9153-827F4391F4E6}" dt="2022-06-05T19:46:30.998" v="1645" actId="478"/>
          <ac:picMkLst>
            <pc:docMk/>
            <pc:sldMk cId="3281716766" sldId="341"/>
            <ac:picMk id="17" creationId="{11473398-7C0B-64C7-DE25-66FCD81B14C3}"/>
          </ac:picMkLst>
        </pc:picChg>
        <pc:picChg chg="add mod">
          <ac:chgData name="Kevin Liang" userId="d06eb69b-2ff6-4439-bfa3-f06b9165959f" providerId="ADAL" clId="{A7B7C525-53BE-E64F-9153-827F4391F4E6}" dt="2022-06-05T19:48:00.162" v="1670" actId="255"/>
          <ac:picMkLst>
            <pc:docMk/>
            <pc:sldMk cId="3281716766" sldId="341"/>
            <ac:picMk id="35" creationId="{46985A25-6F08-E9A6-0153-22A621232934}"/>
          </ac:picMkLst>
        </pc:picChg>
        <pc:picChg chg="add del mod">
          <ac:chgData name="Kevin Liang" userId="d06eb69b-2ff6-4439-bfa3-f06b9165959f" providerId="ADAL" clId="{A7B7C525-53BE-E64F-9153-827F4391F4E6}" dt="2022-06-05T22:27:03.422" v="2776" actId="478"/>
          <ac:picMkLst>
            <pc:docMk/>
            <pc:sldMk cId="3281716766" sldId="341"/>
            <ac:picMk id="2050" creationId="{68BE553E-996F-F0BC-D1D3-30168A28523A}"/>
          </ac:picMkLst>
        </pc:picChg>
        <pc:inkChg chg="add del">
          <ac:chgData name="Kevin Liang" userId="d06eb69b-2ff6-4439-bfa3-f06b9165959f" providerId="ADAL" clId="{A7B7C525-53BE-E64F-9153-827F4391F4E6}" dt="2022-06-05T19:46:27.824" v="1643" actId="478"/>
          <ac:inkMkLst>
            <pc:docMk/>
            <pc:sldMk cId="3281716766" sldId="341"/>
            <ac:inkMk id="3" creationId="{16C9C673-4AE7-52FE-AD29-DB8C7A94A759}"/>
          </ac:inkMkLst>
        </pc:inkChg>
      </pc:sldChg>
      <pc:sldChg chg="modSp add del">
        <pc:chgData name="Kevin Liang" userId="d06eb69b-2ff6-4439-bfa3-f06b9165959f" providerId="ADAL" clId="{A7B7C525-53BE-E64F-9153-827F4391F4E6}" dt="2022-06-03T20:36:28.023" v="17" actId="18676"/>
        <pc:sldMkLst>
          <pc:docMk/>
          <pc:sldMk cId="686861471" sldId="342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686861471" sldId="342"/>
            <ac:spMk id="4" creationId="{0AD7AB10-5737-6F33-D094-90AA4F0B81BE}"/>
          </ac:spMkLst>
        </pc:spChg>
      </pc:sldChg>
      <pc:sldChg chg="addSp delSp modSp add mod delAnim modAnim">
        <pc:chgData name="Kevin Liang" userId="d06eb69b-2ff6-4439-bfa3-f06b9165959f" providerId="ADAL" clId="{A7B7C525-53BE-E64F-9153-827F4391F4E6}" dt="2022-06-05T19:52:44.661" v="1744" actId="20577"/>
        <pc:sldMkLst>
          <pc:docMk/>
          <pc:sldMk cId="2606085681" sldId="342"/>
        </pc:sldMkLst>
        <pc:spChg chg="mod">
          <ac:chgData name="Kevin Liang" userId="d06eb69b-2ff6-4439-bfa3-f06b9165959f" providerId="ADAL" clId="{A7B7C525-53BE-E64F-9153-827F4391F4E6}" dt="2022-06-05T19:52:44.661" v="1744" actId="20577"/>
          <ac:spMkLst>
            <pc:docMk/>
            <pc:sldMk cId="2606085681" sldId="342"/>
            <ac:spMk id="2" creationId="{97FE3532-5B53-54EE-816C-5A00D6FF565B}"/>
          </ac:spMkLst>
        </pc:spChg>
        <pc:spChg chg="add del mod">
          <ac:chgData name="Kevin Liang" userId="d06eb69b-2ff6-4439-bfa3-f06b9165959f" providerId="ADAL" clId="{A7B7C525-53BE-E64F-9153-827F4391F4E6}" dt="2022-06-05T19:52:31.944" v="1727" actId="478"/>
          <ac:spMkLst>
            <pc:docMk/>
            <pc:sldMk cId="2606085681" sldId="342"/>
            <ac:spMk id="11" creationId="{1323092A-6D5A-A177-8A75-8B1C85201541}"/>
          </ac:spMkLst>
        </pc:spChg>
        <pc:spChg chg="mod">
          <ac:chgData name="Kevin Liang" userId="d06eb69b-2ff6-4439-bfa3-f06b9165959f" providerId="ADAL" clId="{A7B7C525-53BE-E64F-9153-827F4391F4E6}" dt="2022-06-05T19:52:18.209" v="1722" actId="1076"/>
          <ac:spMkLst>
            <pc:docMk/>
            <pc:sldMk cId="2606085681" sldId="342"/>
            <ac:spMk id="15" creationId="{37635530-5C5B-31D6-B2CF-E0EF789F0B0E}"/>
          </ac:spMkLst>
        </pc:spChg>
        <pc:spChg chg="del">
          <ac:chgData name="Kevin Liang" userId="d06eb69b-2ff6-4439-bfa3-f06b9165959f" providerId="ADAL" clId="{A7B7C525-53BE-E64F-9153-827F4391F4E6}" dt="2022-06-03T20:36:59.305" v="29" actId="478"/>
          <ac:spMkLst>
            <pc:docMk/>
            <pc:sldMk cId="2606085681" sldId="342"/>
            <ac:spMk id="16" creationId="{006C552C-ECB6-2A46-A350-9E12FC78C886}"/>
          </ac:spMkLst>
        </pc:spChg>
        <pc:spChg chg="mod">
          <ac:chgData name="Kevin Liang" userId="d06eb69b-2ff6-4439-bfa3-f06b9165959f" providerId="ADAL" clId="{A7B7C525-53BE-E64F-9153-827F4391F4E6}" dt="2022-06-05T19:52:25.297" v="1724" actId="1076"/>
          <ac:spMkLst>
            <pc:docMk/>
            <pc:sldMk cId="2606085681" sldId="342"/>
            <ac:spMk id="20" creationId="{A7DE4203-29C2-B90B-BE7F-608717D9A3ED}"/>
          </ac:spMkLst>
        </pc:spChg>
        <pc:grpChg chg="del">
          <ac:chgData name="Kevin Liang" userId="d06eb69b-2ff6-4439-bfa3-f06b9165959f" providerId="ADAL" clId="{A7B7C525-53BE-E64F-9153-827F4391F4E6}" dt="2022-06-05T19:51:42.910" v="1701" actId="478"/>
          <ac:grpSpMkLst>
            <pc:docMk/>
            <pc:sldMk cId="2606085681" sldId="342"/>
            <ac:grpSpMk id="21" creationId="{CF841323-D812-166F-978F-C9DC436222EB}"/>
          </ac:grpSpMkLst>
        </pc:grpChg>
        <pc:picChg chg="add mod">
          <ac:chgData name="Kevin Liang" userId="d06eb69b-2ff6-4439-bfa3-f06b9165959f" providerId="ADAL" clId="{A7B7C525-53BE-E64F-9153-827F4391F4E6}" dt="2022-06-05T19:51:51.008" v="1703" actId="1076"/>
          <ac:picMkLst>
            <pc:docMk/>
            <pc:sldMk cId="2606085681" sldId="342"/>
            <ac:picMk id="10" creationId="{36613042-BC51-2D0F-4A2B-6F7E3856BB7E}"/>
          </ac:picMkLst>
        </pc:picChg>
        <pc:inkChg chg="del">
          <ac:chgData name="Kevin Liang" userId="d06eb69b-2ff6-4439-bfa3-f06b9165959f" providerId="ADAL" clId="{A7B7C525-53BE-E64F-9153-827F4391F4E6}" dt="2022-06-05T19:51:39.427" v="1700" actId="478"/>
          <ac:inkMkLst>
            <pc:docMk/>
            <pc:sldMk cId="2606085681" sldId="342"/>
            <ac:inkMk id="3" creationId="{D5459ADE-37FE-F3BB-CE10-711DAA2E8192}"/>
          </ac:inkMkLst>
        </pc:inkChg>
      </pc:sldChg>
      <pc:sldChg chg="modSp add del mod">
        <pc:chgData name="Kevin Liang" userId="d06eb69b-2ff6-4439-bfa3-f06b9165959f" providerId="ADAL" clId="{A7B7C525-53BE-E64F-9153-827F4391F4E6}" dt="2022-06-03T20:36:28.023" v="17" actId="18676"/>
        <pc:sldMkLst>
          <pc:docMk/>
          <pc:sldMk cId="2985892184" sldId="343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2985892184" sldId="343"/>
            <ac:spMk id="4" creationId="{0AD7AB10-5737-6F33-D094-90AA4F0B81BE}"/>
          </ac:spMkLst>
        </pc:spChg>
        <pc:spChg chg="mod">
          <ac:chgData name="Kevin Liang" userId="d06eb69b-2ff6-4439-bfa3-f06b9165959f" providerId="ADAL" clId="{A7B7C525-53BE-E64F-9153-827F4391F4E6}" dt="2022-06-03T20:36:01.444" v="9" actId="27636"/>
          <ac:spMkLst>
            <pc:docMk/>
            <pc:sldMk cId="2985892184" sldId="343"/>
            <ac:spMk id="11" creationId="{190C4409-61D5-1FB0-A489-ED09CE88335F}"/>
          </ac:spMkLst>
        </pc:spChg>
      </pc:sldChg>
      <pc:sldChg chg="addSp delSp modSp add mod modAnim">
        <pc:chgData name="Kevin Liang" userId="d06eb69b-2ff6-4439-bfa3-f06b9165959f" providerId="ADAL" clId="{A7B7C525-53BE-E64F-9153-827F4391F4E6}" dt="2022-06-05T19:53:50.359" v="1772"/>
        <pc:sldMkLst>
          <pc:docMk/>
          <pc:sldMk cId="3790712161" sldId="343"/>
        </pc:sldMkLst>
        <pc:spChg chg="del mod">
          <ac:chgData name="Kevin Liang" userId="d06eb69b-2ff6-4439-bfa3-f06b9165959f" providerId="ADAL" clId="{A7B7C525-53BE-E64F-9153-827F4391F4E6}" dt="2022-06-05T19:52:55.593" v="1745" actId="478"/>
          <ac:spMkLst>
            <pc:docMk/>
            <pc:sldMk cId="3790712161" sldId="343"/>
            <ac:spMk id="2" creationId="{97FE3532-5B53-54EE-816C-5A00D6FF565B}"/>
          </ac:spMkLst>
        </pc:spChg>
        <pc:spChg chg="add del mod">
          <ac:chgData name="Kevin Liang" userId="d06eb69b-2ff6-4439-bfa3-f06b9165959f" providerId="ADAL" clId="{A7B7C525-53BE-E64F-9153-827F4391F4E6}" dt="2022-06-05T19:52:59.902" v="1751" actId="478"/>
          <ac:spMkLst>
            <pc:docMk/>
            <pc:sldMk cId="3790712161" sldId="343"/>
            <ac:spMk id="6" creationId="{7BC80564-5D43-9A6A-4C66-EE0A24D87C80}"/>
          </ac:spMkLst>
        </pc:spChg>
        <pc:spChg chg="add mod">
          <ac:chgData name="Kevin Liang" userId="d06eb69b-2ff6-4439-bfa3-f06b9165959f" providerId="ADAL" clId="{A7B7C525-53BE-E64F-9153-827F4391F4E6}" dt="2022-06-05T19:53:38.291" v="1770" actId="2085"/>
          <ac:spMkLst>
            <pc:docMk/>
            <pc:sldMk cId="3790712161" sldId="343"/>
            <ac:spMk id="7" creationId="{5B9243E2-24E2-E023-1298-900A3258E31A}"/>
          </ac:spMkLst>
        </pc:spChg>
        <pc:spChg chg="add del mod">
          <ac:chgData name="Kevin Liang" userId="d06eb69b-2ff6-4439-bfa3-f06b9165959f" providerId="ADAL" clId="{A7B7C525-53BE-E64F-9153-827F4391F4E6}" dt="2022-06-05T19:52:57.260" v="1750"/>
          <ac:spMkLst>
            <pc:docMk/>
            <pc:sldMk cId="3790712161" sldId="343"/>
            <ac:spMk id="10" creationId="{875DFB29-EE35-82F3-8193-32129CD3EA89}"/>
          </ac:spMkLst>
        </pc:spChg>
        <pc:spChg chg="mod">
          <ac:chgData name="Kevin Liang" userId="d06eb69b-2ff6-4439-bfa3-f06b9165959f" providerId="ADAL" clId="{A7B7C525-53BE-E64F-9153-827F4391F4E6}" dt="2022-06-05T19:53:04.417" v="1754" actId="1076"/>
          <ac:spMkLst>
            <pc:docMk/>
            <pc:sldMk cId="3790712161" sldId="343"/>
            <ac:spMk id="11" creationId="{190C4409-61D5-1FB0-A489-ED09CE88335F}"/>
          </ac:spMkLst>
        </pc:spChg>
        <pc:spChg chg="add mod">
          <ac:chgData name="Kevin Liang" userId="d06eb69b-2ff6-4439-bfa3-f06b9165959f" providerId="ADAL" clId="{A7B7C525-53BE-E64F-9153-827F4391F4E6}" dt="2022-06-05T19:53:00.378" v="1752"/>
          <ac:spMkLst>
            <pc:docMk/>
            <pc:sldMk cId="3790712161" sldId="343"/>
            <ac:spMk id="12" creationId="{FB2318A1-3290-86AB-C915-1EC8AB2EFFBB}"/>
          </ac:spMkLst>
        </pc:spChg>
        <pc:spChg chg="del">
          <ac:chgData name="Kevin Liang" userId="d06eb69b-2ff6-4439-bfa3-f06b9165959f" providerId="ADAL" clId="{A7B7C525-53BE-E64F-9153-827F4391F4E6}" dt="2022-06-03T20:37:00.125" v="30" actId="478"/>
          <ac:spMkLst>
            <pc:docMk/>
            <pc:sldMk cId="3790712161" sldId="343"/>
            <ac:spMk id="16" creationId="{006C552C-ECB6-2A46-A350-9E12FC78C886}"/>
          </ac:spMkLst>
        </pc:spChg>
        <pc:picChg chg="add mod">
          <ac:chgData name="Kevin Liang" userId="d06eb69b-2ff6-4439-bfa3-f06b9165959f" providerId="ADAL" clId="{A7B7C525-53BE-E64F-9153-827F4391F4E6}" dt="2022-06-05T19:53:26.388" v="1767" actId="1076"/>
          <ac:picMkLst>
            <pc:docMk/>
            <pc:sldMk cId="3790712161" sldId="343"/>
            <ac:picMk id="13" creationId="{F757A3A4-F9DA-B8F8-13C0-1515FE802BCA}"/>
          </ac:picMkLst>
        </pc:picChg>
        <pc:picChg chg="mod">
          <ac:chgData name="Kevin Liang" userId="d06eb69b-2ff6-4439-bfa3-f06b9165959f" providerId="ADAL" clId="{A7B7C525-53BE-E64F-9153-827F4391F4E6}" dt="2022-06-05T19:53:22.484" v="1764" actId="1076"/>
          <ac:picMkLst>
            <pc:docMk/>
            <pc:sldMk cId="3790712161" sldId="343"/>
            <ac:picMk id="1026" creationId="{48B70584-28F7-3849-B742-90A5FAD3774B}"/>
          </ac:picMkLst>
        </pc:picChg>
        <pc:picChg chg="del mod">
          <ac:chgData name="Kevin Liang" userId="d06eb69b-2ff6-4439-bfa3-f06b9165959f" providerId="ADAL" clId="{A7B7C525-53BE-E64F-9153-827F4391F4E6}" dt="2022-06-05T19:53:14.496" v="1758" actId="478"/>
          <ac:picMkLst>
            <pc:docMk/>
            <pc:sldMk cId="3790712161" sldId="343"/>
            <ac:picMk id="1028" creationId="{5D555A02-A26B-5644-B290-A5109D0AFC28}"/>
          </ac:picMkLst>
        </pc:picChg>
        <pc:inkChg chg="del">
          <ac:chgData name="Kevin Liang" userId="d06eb69b-2ff6-4439-bfa3-f06b9165959f" providerId="ADAL" clId="{A7B7C525-53BE-E64F-9153-827F4391F4E6}" dt="2022-06-05T19:53:07.468" v="1756" actId="478"/>
          <ac:inkMkLst>
            <pc:docMk/>
            <pc:sldMk cId="3790712161" sldId="343"/>
            <ac:inkMk id="3" creationId="{EBA7E5CD-C16B-7582-6716-115E6A7D2C75}"/>
          </ac:inkMkLst>
        </pc:inkChg>
      </pc:sldChg>
      <pc:sldChg chg="modSp add del mod">
        <pc:chgData name="Kevin Liang" userId="d06eb69b-2ff6-4439-bfa3-f06b9165959f" providerId="ADAL" clId="{A7B7C525-53BE-E64F-9153-827F4391F4E6}" dt="2022-06-03T20:36:28.023" v="17" actId="18676"/>
        <pc:sldMkLst>
          <pc:docMk/>
          <pc:sldMk cId="2818388365" sldId="344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2818388365" sldId="344"/>
            <ac:spMk id="4" creationId="{5E09F9B1-8BB3-C047-C9AE-EFBC99DC3A84}"/>
          </ac:spMkLst>
        </pc:spChg>
        <pc:spChg chg="mod">
          <ac:chgData name="Kevin Liang" userId="d06eb69b-2ff6-4439-bfa3-f06b9165959f" providerId="ADAL" clId="{A7B7C525-53BE-E64F-9153-827F4391F4E6}" dt="2022-06-03T20:36:01.533" v="10" actId="27636"/>
          <ac:spMkLst>
            <pc:docMk/>
            <pc:sldMk cId="2818388365" sldId="344"/>
            <ac:spMk id="13" creationId="{F0FE3675-C232-3651-DCB5-DC8AE2CB3EBB}"/>
          </ac:spMkLst>
        </pc:spChg>
      </pc:sldChg>
      <pc:sldChg chg="addSp delSp modSp add mod">
        <pc:chgData name="Kevin Liang" userId="d06eb69b-2ff6-4439-bfa3-f06b9165959f" providerId="ADAL" clId="{A7B7C525-53BE-E64F-9153-827F4391F4E6}" dt="2022-06-05T19:54:35.963" v="1789" actId="20577"/>
        <pc:sldMkLst>
          <pc:docMk/>
          <pc:sldMk cId="2836334891" sldId="344"/>
        </pc:sldMkLst>
        <pc:spChg chg="mod">
          <ac:chgData name="Kevin Liang" userId="d06eb69b-2ff6-4439-bfa3-f06b9165959f" providerId="ADAL" clId="{A7B7C525-53BE-E64F-9153-827F4391F4E6}" dt="2022-06-05T19:42:29.208" v="1592" actId="27636"/>
          <ac:spMkLst>
            <pc:docMk/>
            <pc:sldMk cId="2836334891" sldId="344"/>
            <ac:spMk id="2" creationId="{675C415C-2A17-2AAC-696F-880DAFAFFAAA}"/>
          </ac:spMkLst>
        </pc:spChg>
        <pc:spChg chg="add mod">
          <ac:chgData name="Kevin Liang" userId="d06eb69b-2ff6-4439-bfa3-f06b9165959f" providerId="ADAL" clId="{A7B7C525-53BE-E64F-9153-827F4391F4E6}" dt="2022-06-05T19:54:35.963" v="1789" actId="20577"/>
          <ac:spMkLst>
            <pc:docMk/>
            <pc:sldMk cId="2836334891" sldId="344"/>
            <ac:spMk id="3" creationId="{4DAADE7B-C4E2-64E7-687D-F9ACEBD98747}"/>
          </ac:spMkLst>
        </pc:spChg>
        <pc:spChg chg="del">
          <ac:chgData name="Kevin Liang" userId="d06eb69b-2ff6-4439-bfa3-f06b9165959f" providerId="ADAL" clId="{A7B7C525-53BE-E64F-9153-827F4391F4E6}" dt="2022-06-03T20:37:00.915" v="31" actId="478"/>
          <ac:spMkLst>
            <pc:docMk/>
            <pc:sldMk cId="2836334891" sldId="344"/>
            <ac:spMk id="5" creationId="{72166488-5B9A-3478-F2F0-3E85F9BAC87A}"/>
          </ac:spMkLst>
        </pc:spChg>
        <pc:spChg chg="del mod">
          <ac:chgData name="Kevin Liang" userId="d06eb69b-2ff6-4439-bfa3-f06b9165959f" providerId="ADAL" clId="{A7B7C525-53BE-E64F-9153-827F4391F4E6}" dt="2022-06-04T02:55:09.479" v="45" actId="478"/>
          <ac:spMkLst>
            <pc:docMk/>
            <pc:sldMk cId="2836334891" sldId="344"/>
            <ac:spMk id="6" creationId="{09BBE86B-C1A1-2DBE-D804-A25F99F03747}"/>
          </ac:spMkLst>
        </pc:spChg>
        <pc:inkChg chg="del">
          <ac:chgData name="Kevin Liang" userId="d06eb69b-2ff6-4439-bfa3-f06b9165959f" providerId="ADAL" clId="{A7B7C525-53BE-E64F-9153-827F4391F4E6}" dt="2022-06-05T19:54:27.397" v="1773" actId="478"/>
          <ac:inkMkLst>
            <pc:docMk/>
            <pc:sldMk cId="2836334891" sldId="344"/>
            <ac:inkMk id="5" creationId="{FB12A10B-7062-65FD-B9EE-CED9848A38B5}"/>
          </ac:inkMkLst>
        </pc:inkChg>
      </pc:sldChg>
      <pc:sldChg chg="addSp delSp modSp add mod modAnim">
        <pc:chgData name="Kevin Liang" userId="d06eb69b-2ff6-4439-bfa3-f06b9165959f" providerId="ADAL" clId="{A7B7C525-53BE-E64F-9153-827F4391F4E6}" dt="2022-06-05T19:56:26.497" v="1809"/>
        <pc:sldMkLst>
          <pc:docMk/>
          <pc:sldMk cId="651805760" sldId="345"/>
        </pc:sldMkLst>
        <pc:spChg chg="mod">
          <ac:chgData name="Kevin Liang" userId="d06eb69b-2ff6-4439-bfa3-f06b9165959f" providerId="ADAL" clId="{A7B7C525-53BE-E64F-9153-827F4391F4E6}" dt="2022-06-05T19:42:29.264" v="1593" actId="27636"/>
          <ac:spMkLst>
            <pc:docMk/>
            <pc:sldMk cId="651805760" sldId="345"/>
            <ac:spMk id="2" creationId="{473E44D8-396B-B2CD-7AF0-77E017AF800B}"/>
          </ac:spMkLst>
        </pc:spChg>
        <pc:spChg chg="mod">
          <ac:chgData name="Kevin Liang" userId="d06eb69b-2ff6-4439-bfa3-f06b9165959f" providerId="ADAL" clId="{A7B7C525-53BE-E64F-9153-827F4391F4E6}" dt="2022-06-05T19:55:18.579" v="1802" actId="14100"/>
          <ac:spMkLst>
            <pc:docMk/>
            <pc:sldMk cId="651805760" sldId="345"/>
            <ac:spMk id="3" creationId="{D6F0D187-571E-4C56-69AF-56B0434485B4}"/>
          </ac:spMkLst>
        </pc:spChg>
        <pc:spChg chg="del">
          <ac:chgData name="Kevin Liang" userId="d06eb69b-2ff6-4439-bfa3-f06b9165959f" providerId="ADAL" clId="{A7B7C525-53BE-E64F-9153-827F4391F4E6}" dt="2022-06-03T20:37:11.811" v="33" actId="478"/>
          <ac:spMkLst>
            <pc:docMk/>
            <pc:sldMk cId="651805760" sldId="345"/>
            <ac:spMk id="5" creationId="{279E9919-47C3-4882-82FA-918CB2BB42A0}"/>
          </ac:spMkLst>
        </pc:spChg>
        <pc:spChg chg="mod">
          <ac:chgData name="Kevin Liang" userId="d06eb69b-2ff6-4439-bfa3-f06b9165959f" providerId="ADAL" clId="{A7B7C525-53BE-E64F-9153-827F4391F4E6}" dt="2022-06-05T17:33:16.662" v="248" actId="1076"/>
          <ac:spMkLst>
            <pc:docMk/>
            <pc:sldMk cId="651805760" sldId="345"/>
            <ac:spMk id="6" creationId="{15F0B076-AAB1-E9EA-3F59-4FAE23C166E6}"/>
          </ac:spMkLst>
        </pc:spChg>
        <pc:spChg chg="add mod">
          <ac:chgData name="Kevin Liang" userId="d06eb69b-2ff6-4439-bfa3-f06b9165959f" providerId="ADAL" clId="{A7B7C525-53BE-E64F-9153-827F4391F4E6}" dt="2022-06-05T19:56:14.161" v="1806" actId="2085"/>
          <ac:spMkLst>
            <pc:docMk/>
            <pc:sldMk cId="651805760" sldId="345"/>
            <ac:spMk id="8" creationId="{1D9320EA-937E-37EE-7CE6-280737E99DC6}"/>
          </ac:spMkLst>
        </pc:spChg>
        <pc:picChg chg="mod">
          <ac:chgData name="Kevin Liang" userId="d06eb69b-2ff6-4439-bfa3-f06b9165959f" providerId="ADAL" clId="{A7B7C525-53BE-E64F-9153-827F4391F4E6}" dt="2022-06-05T19:56:04.859" v="1803" actId="1076"/>
          <ac:picMkLst>
            <pc:docMk/>
            <pc:sldMk cId="651805760" sldId="345"/>
            <ac:picMk id="7" creationId="{861D489B-2680-A3F1-F46D-69E7C8BA0CFB}"/>
          </ac:picMkLst>
        </pc:picChg>
        <pc:inkChg chg="del">
          <ac:chgData name="Kevin Liang" userId="d06eb69b-2ff6-4439-bfa3-f06b9165959f" providerId="ADAL" clId="{A7B7C525-53BE-E64F-9153-827F4391F4E6}" dt="2022-06-05T19:54:46.454" v="1790" actId="478"/>
          <ac:inkMkLst>
            <pc:docMk/>
            <pc:sldMk cId="651805760" sldId="345"/>
            <ac:inkMk id="5" creationId="{0F020513-7883-8063-FC92-8AF4A1A786DE}"/>
          </ac:inkMkLst>
        </pc:inkChg>
      </pc:sldChg>
      <pc:sldChg chg="modSp add del mod">
        <pc:chgData name="Kevin Liang" userId="d06eb69b-2ff6-4439-bfa3-f06b9165959f" providerId="ADAL" clId="{A7B7C525-53BE-E64F-9153-827F4391F4E6}" dt="2022-06-03T20:36:28.023" v="17" actId="18676"/>
        <pc:sldMkLst>
          <pc:docMk/>
          <pc:sldMk cId="2194772670" sldId="345"/>
        </pc:sldMkLst>
        <pc:spChg chg="mod">
          <ac:chgData name="Kevin Liang" userId="d06eb69b-2ff6-4439-bfa3-f06b9165959f" providerId="ADAL" clId="{A7B7C525-53BE-E64F-9153-827F4391F4E6}" dt="2022-06-03T20:36:01.681" v="11" actId="27636"/>
          <ac:spMkLst>
            <pc:docMk/>
            <pc:sldMk cId="2194772670" sldId="345"/>
            <ac:spMk id="3" creationId="{D6F0D187-571E-4C56-69AF-56B0434485B4}"/>
          </ac:spMkLst>
        </pc:spChg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2194772670" sldId="345"/>
            <ac:spMk id="4" creationId="{0C25D18E-E53D-F2E2-57A8-8FE4947F1C61}"/>
          </ac:spMkLst>
        </pc:spChg>
      </pc:sldChg>
      <pc:sldChg chg="modSp add del mod">
        <pc:chgData name="Kevin Liang" userId="d06eb69b-2ff6-4439-bfa3-f06b9165959f" providerId="ADAL" clId="{A7B7C525-53BE-E64F-9153-827F4391F4E6}" dt="2022-06-03T20:36:28.023" v="17" actId="18676"/>
        <pc:sldMkLst>
          <pc:docMk/>
          <pc:sldMk cId="1659772536" sldId="346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1659772536" sldId="346"/>
            <ac:spMk id="4" creationId="{6FDF1703-B6A1-C2CA-5A48-C0BDF868E4C5}"/>
          </ac:spMkLst>
        </pc:spChg>
        <pc:spChg chg="mod">
          <ac:chgData name="Kevin Liang" userId="d06eb69b-2ff6-4439-bfa3-f06b9165959f" providerId="ADAL" clId="{A7B7C525-53BE-E64F-9153-827F4391F4E6}" dt="2022-06-03T20:36:01.763" v="12" actId="27636"/>
          <ac:spMkLst>
            <pc:docMk/>
            <pc:sldMk cId="1659772536" sldId="346"/>
            <ac:spMk id="29" creationId="{4949C834-58A5-A661-F44A-9338C7DE0AA7}"/>
          </ac:spMkLst>
        </pc:spChg>
      </pc:sldChg>
      <pc:sldChg chg="addSp delSp modSp add mod modAnim">
        <pc:chgData name="Kevin Liang" userId="d06eb69b-2ff6-4439-bfa3-f06b9165959f" providerId="ADAL" clId="{A7B7C525-53BE-E64F-9153-827F4391F4E6}" dt="2022-06-05T19:56:36.847" v="1811"/>
        <pc:sldMkLst>
          <pc:docMk/>
          <pc:sldMk cId="3912983187" sldId="346"/>
        </pc:sldMkLst>
        <pc:spChg chg="mod">
          <ac:chgData name="Kevin Liang" userId="d06eb69b-2ff6-4439-bfa3-f06b9165959f" providerId="ADAL" clId="{A7B7C525-53BE-E64F-9153-827F4391F4E6}" dt="2022-06-05T19:42:29.306" v="1594" actId="27636"/>
          <ac:spMkLst>
            <pc:docMk/>
            <pc:sldMk cId="3912983187" sldId="346"/>
            <ac:spMk id="2" creationId="{D079A7FE-B889-4069-C1F4-AE326CFF9572}"/>
          </ac:spMkLst>
        </pc:spChg>
        <pc:spChg chg="add mod">
          <ac:chgData name="Kevin Liang" userId="d06eb69b-2ff6-4439-bfa3-f06b9165959f" providerId="ADAL" clId="{A7B7C525-53BE-E64F-9153-827F4391F4E6}" dt="2022-06-05T17:33:07.864" v="247" actId="1076"/>
          <ac:spMkLst>
            <pc:docMk/>
            <pc:sldMk cId="3912983187" sldId="346"/>
            <ac:spMk id="3" creationId="{8803BDCC-1739-1D52-A041-3A784041F38F}"/>
          </ac:spMkLst>
        </pc:spChg>
        <pc:spChg chg="del">
          <ac:chgData name="Kevin Liang" userId="d06eb69b-2ff6-4439-bfa3-f06b9165959f" providerId="ADAL" clId="{A7B7C525-53BE-E64F-9153-827F4391F4E6}" dt="2022-06-03T20:37:25.232" v="37" actId="478"/>
          <ac:spMkLst>
            <pc:docMk/>
            <pc:sldMk cId="3912983187" sldId="346"/>
            <ac:spMk id="31" creationId="{5785C892-3AB1-73C2-B3AB-99977264FC17}"/>
          </ac:spMkLst>
        </pc:spChg>
        <pc:spChg chg="del mod">
          <ac:chgData name="Kevin Liang" userId="d06eb69b-2ff6-4439-bfa3-f06b9165959f" providerId="ADAL" clId="{A7B7C525-53BE-E64F-9153-827F4391F4E6}" dt="2022-06-05T17:32:30.525" v="209" actId="478"/>
          <ac:spMkLst>
            <pc:docMk/>
            <pc:sldMk cId="3912983187" sldId="346"/>
            <ac:spMk id="32" creationId="{CAF08AA4-6729-3E6A-187A-CFD96FB098AF}"/>
          </ac:spMkLst>
        </pc:spChg>
        <pc:picChg chg="mod">
          <ac:chgData name="Kevin Liang" userId="d06eb69b-2ff6-4439-bfa3-f06b9165959f" providerId="ADAL" clId="{A7B7C525-53BE-E64F-9153-827F4391F4E6}" dt="2022-06-03T20:38:02.141" v="39" actId="14100"/>
          <ac:picMkLst>
            <pc:docMk/>
            <pc:sldMk cId="3912983187" sldId="346"/>
            <ac:picMk id="30" creationId="{1C3F3E8F-384C-3853-35DD-042CCD882581}"/>
          </ac:picMkLst>
        </pc:picChg>
        <pc:inkChg chg="del">
          <ac:chgData name="Kevin Liang" userId="d06eb69b-2ff6-4439-bfa3-f06b9165959f" providerId="ADAL" clId="{A7B7C525-53BE-E64F-9153-827F4391F4E6}" dt="2022-06-05T19:56:33.230" v="1810" actId="478"/>
          <ac:inkMkLst>
            <pc:docMk/>
            <pc:sldMk cId="3912983187" sldId="346"/>
            <ac:inkMk id="5" creationId="{648D423D-0320-A11E-5FEB-F59655D74C17}"/>
          </ac:inkMkLst>
        </pc:inkChg>
      </pc:sldChg>
      <pc:sldChg chg="delSp modSp add mod">
        <pc:chgData name="Kevin Liang" userId="d06eb69b-2ff6-4439-bfa3-f06b9165959f" providerId="ADAL" clId="{A7B7C525-53BE-E64F-9153-827F4391F4E6}" dt="2022-06-14T23:34:03.107" v="2836" actId="1076"/>
        <pc:sldMkLst>
          <pc:docMk/>
          <pc:sldMk cId="889235479" sldId="347"/>
        </pc:sldMkLst>
        <pc:spChg chg="mod">
          <ac:chgData name="Kevin Liang" userId="d06eb69b-2ff6-4439-bfa3-f06b9165959f" providerId="ADAL" clId="{A7B7C525-53BE-E64F-9153-827F4391F4E6}" dt="2022-06-05T19:42:29.326" v="1595" actId="27636"/>
          <ac:spMkLst>
            <pc:docMk/>
            <pc:sldMk cId="889235479" sldId="347"/>
            <ac:spMk id="2" creationId="{D079A7FE-B889-4069-C1F4-AE326CFF9572}"/>
          </ac:spMkLst>
        </pc:spChg>
        <pc:spChg chg="mod">
          <ac:chgData name="Kevin Liang" userId="d06eb69b-2ff6-4439-bfa3-f06b9165959f" providerId="ADAL" clId="{A7B7C525-53BE-E64F-9153-827F4391F4E6}" dt="2022-06-14T23:34:03.107" v="2836" actId="1076"/>
          <ac:spMkLst>
            <pc:docMk/>
            <pc:sldMk cId="889235479" sldId="347"/>
            <ac:spMk id="3" creationId="{1DC3BFD5-B7AF-4509-6BBE-892AB30D45AD}"/>
          </ac:spMkLst>
        </pc:spChg>
        <pc:inkChg chg="del">
          <ac:chgData name="Kevin Liang" userId="d06eb69b-2ff6-4439-bfa3-f06b9165959f" providerId="ADAL" clId="{A7B7C525-53BE-E64F-9153-827F4391F4E6}" dt="2022-06-05T19:56:54.491" v="1812" actId="478"/>
          <ac:inkMkLst>
            <pc:docMk/>
            <pc:sldMk cId="889235479" sldId="347"/>
            <ac:inkMk id="5" creationId="{2999B36F-FADC-BD72-30BC-EA54FA3806FF}"/>
          </ac:inkMkLst>
        </pc:inkChg>
      </pc:sldChg>
      <pc:sldChg chg="modSp add del mod">
        <pc:chgData name="Kevin Liang" userId="d06eb69b-2ff6-4439-bfa3-f06b9165959f" providerId="ADAL" clId="{A7B7C525-53BE-E64F-9153-827F4391F4E6}" dt="2022-06-03T20:36:28.023" v="17" actId="18676"/>
        <pc:sldMkLst>
          <pc:docMk/>
          <pc:sldMk cId="2495674490" sldId="347"/>
        </pc:sldMkLst>
        <pc:spChg chg="mod">
          <ac:chgData name="Kevin Liang" userId="d06eb69b-2ff6-4439-bfa3-f06b9165959f" providerId="ADAL" clId="{A7B7C525-53BE-E64F-9153-827F4391F4E6}" dt="2022-06-03T20:36:01.841" v="13" actId="27636"/>
          <ac:spMkLst>
            <pc:docMk/>
            <pc:sldMk cId="2495674490" sldId="347"/>
            <ac:spMk id="3" creationId="{1DC3BFD5-B7AF-4509-6BBE-892AB30D45AD}"/>
          </ac:spMkLst>
        </pc:spChg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2495674490" sldId="347"/>
            <ac:spMk id="4" creationId="{6FDF1703-B6A1-C2CA-5A48-C0BDF868E4C5}"/>
          </ac:spMkLst>
        </pc:spChg>
      </pc:sldChg>
      <pc:sldChg chg="modSp add del mod">
        <pc:chgData name="Kevin Liang" userId="d06eb69b-2ff6-4439-bfa3-f06b9165959f" providerId="ADAL" clId="{A7B7C525-53BE-E64F-9153-827F4391F4E6}" dt="2022-06-05T21:10:33.963" v="2516" actId="2696"/>
        <pc:sldMkLst>
          <pc:docMk/>
          <pc:sldMk cId="17702390" sldId="348"/>
        </pc:sldMkLst>
        <pc:spChg chg="mod">
          <ac:chgData name="Kevin Liang" userId="d06eb69b-2ff6-4439-bfa3-f06b9165959f" providerId="ADAL" clId="{A7B7C525-53BE-E64F-9153-827F4391F4E6}" dt="2022-06-05T20:09:17.504" v="2512" actId="20577"/>
          <ac:spMkLst>
            <pc:docMk/>
            <pc:sldMk cId="17702390" sldId="348"/>
            <ac:spMk id="2" creationId="{A0ED4758-7962-E248-2EF2-9861C15B0DAD}"/>
          </ac:spMkLst>
        </pc:spChg>
        <pc:spChg chg="mod">
          <ac:chgData name="Kevin Liang" userId="d06eb69b-2ff6-4439-bfa3-f06b9165959f" providerId="ADAL" clId="{A7B7C525-53BE-E64F-9153-827F4391F4E6}" dt="2022-06-05T21:10:04.117" v="2515" actId="27636"/>
          <ac:spMkLst>
            <pc:docMk/>
            <pc:sldMk cId="17702390" sldId="348"/>
            <ac:spMk id="3" creationId="{CB4B2EBA-ED6E-1AB9-D520-2448FFE991ED}"/>
          </ac:spMkLst>
        </pc:spChg>
      </pc:sldChg>
      <pc:sldChg chg="modSp add del modTransition">
        <pc:chgData name="Kevin Liang" userId="d06eb69b-2ff6-4439-bfa3-f06b9165959f" providerId="ADAL" clId="{A7B7C525-53BE-E64F-9153-827F4391F4E6}" dt="2022-06-03T20:36:28.023" v="17" actId="18676"/>
        <pc:sldMkLst>
          <pc:docMk/>
          <pc:sldMk cId="1923069985" sldId="348"/>
        </pc:sldMkLst>
        <pc:spChg chg="mod">
          <ac:chgData name="Kevin Liang" userId="d06eb69b-2ff6-4439-bfa3-f06b9165959f" providerId="ADAL" clId="{A7B7C525-53BE-E64F-9153-827F4391F4E6}" dt="2022-06-03T20:36:01.166" v="7"/>
          <ac:spMkLst>
            <pc:docMk/>
            <pc:sldMk cId="1923069985" sldId="348"/>
            <ac:spMk id="4" creationId="{6830FFC5-8FF4-A044-D9B1-BA4BE5A31A1A}"/>
          </ac:spMkLst>
        </pc:spChg>
      </pc:sldChg>
      <pc:sldChg chg="modSp add del mod ord modShow">
        <pc:chgData name="Kevin Liang" userId="d06eb69b-2ff6-4439-bfa3-f06b9165959f" providerId="ADAL" clId="{A7B7C525-53BE-E64F-9153-827F4391F4E6}" dt="2022-06-05T20:09:05.752" v="2495" actId="2696"/>
        <pc:sldMkLst>
          <pc:docMk/>
          <pc:sldMk cId="3201473787" sldId="348"/>
        </pc:sldMkLst>
        <pc:spChg chg="mod">
          <ac:chgData name="Kevin Liang" userId="d06eb69b-2ff6-4439-bfa3-f06b9165959f" providerId="ADAL" clId="{A7B7C525-53BE-E64F-9153-827F4391F4E6}" dt="2022-06-05T19:42:29.456" v="1601" actId="27636"/>
          <ac:spMkLst>
            <pc:docMk/>
            <pc:sldMk cId="3201473787" sldId="348"/>
            <ac:spMk id="2" creationId="{A0ED4758-7962-E248-2EF2-9861C15B0DAD}"/>
          </ac:spMkLst>
        </pc:spChg>
        <pc:spChg chg="mod">
          <ac:chgData name="Kevin Liang" userId="d06eb69b-2ff6-4439-bfa3-f06b9165959f" providerId="ADAL" clId="{A7B7C525-53BE-E64F-9153-827F4391F4E6}" dt="2022-06-05T17:26:33.079" v="207" actId="20577"/>
          <ac:spMkLst>
            <pc:docMk/>
            <pc:sldMk cId="3201473787" sldId="348"/>
            <ac:spMk id="3" creationId="{CB4B2EBA-ED6E-1AB9-D520-2448FFE991ED}"/>
          </ac:spMkLst>
        </pc:spChg>
      </pc:sldChg>
      <pc:sldChg chg="addSp delSp modSp new mod">
        <pc:chgData name="Kevin Liang" userId="d06eb69b-2ff6-4439-bfa3-f06b9165959f" providerId="ADAL" clId="{A7B7C525-53BE-E64F-9153-827F4391F4E6}" dt="2022-06-19T22:03:05.647" v="3589" actId="12"/>
        <pc:sldMkLst>
          <pc:docMk/>
          <pc:sldMk cId="1214690686" sldId="349"/>
        </pc:sldMkLst>
        <pc:spChg chg="mod">
          <ac:chgData name="Kevin Liang" userId="d06eb69b-2ff6-4439-bfa3-f06b9165959f" providerId="ADAL" clId="{A7B7C525-53BE-E64F-9153-827F4391F4E6}" dt="2022-06-19T21:59:37.092" v="3071" actId="20577"/>
          <ac:spMkLst>
            <pc:docMk/>
            <pc:sldMk cId="1214690686" sldId="349"/>
            <ac:spMk id="2" creationId="{128FACD6-B951-E858-CAF4-C469B2F1CAA4}"/>
          </ac:spMkLst>
        </pc:spChg>
        <pc:spChg chg="del">
          <ac:chgData name="Kevin Liang" userId="d06eb69b-2ff6-4439-bfa3-f06b9165959f" providerId="ADAL" clId="{A7B7C525-53BE-E64F-9153-827F4391F4E6}" dt="2022-06-05T17:45:33.062" v="455" actId="478"/>
          <ac:spMkLst>
            <pc:docMk/>
            <pc:sldMk cId="1214690686" sldId="349"/>
            <ac:spMk id="3" creationId="{605CB79A-BC88-C1E4-7FE4-BCA79144A06F}"/>
          </ac:spMkLst>
        </pc:spChg>
        <pc:spChg chg="add del mod">
          <ac:chgData name="Kevin Liang" userId="d06eb69b-2ff6-4439-bfa3-f06b9165959f" providerId="ADAL" clId="{A7B7C525-53BE-E64F-9153-827F4391F4E6}" dt="2022-06-19T21:59:13.197" v="3005"/>
          <ac:spMkLst>
            <pc:docMk/>
            <pc:sldMk cId="1214690686" sldId="349"/>
            <ac:spMk id="3" creationId="{8712E9F3-2332-2B8C-561C-EB966529E4B4}"/>
          </ac:spMkLst>
        </pc:spChg>
        <pc:spChg chg="add mod">
          <ac:chgData name="Kevin Liang" userId="d06eb69b-2ff6-4439-bfa3-f06b9165959f" providerId="ADAL" clId="{A7B7C525-53BE-E64F-9153-827F4391F4E6}" dt="2022-06-19T22:03:05.647" v="3589" actId="12"/>
          <ac:spMkLst>
            <pc:docMk/>
            <pc:sldMk cId="1214690686" sldId="349"/>
            <ac:spMk id="4" creationId="{9276DF82-3025-6815-873C-BB07D1CA476F}"/>
          </ac:spMkLst>
        </pc:spChg>
        <pc:inkChg chg="del">
          <ac:chgData name="Kevin Liang" userId="d06eb69b-2ff6-4439-bfa3-f06b9165959f" providerId="ADAL" clId="{A7B7C525-53BE-E64F-9153-827F4391F4E6}" dt="2022-06-05T19:56:58.078" v="1813" actId="478"/>
          <ac:inkMkLst>
            <pc:docMk/>
            <pc:sldMk cId="1214690686" sldId="349"/>
            <ac:inkMk id="3" creationId="{E4D8F532-AA7D-FD63-739D-30673839265C}"/>
          </ac:inkMkLst>
        </pc:inkChg>
      </pc:sldChg>
      <pc:sldChg chg="addSp delSp modSp new mod">
        <pc:chgData name="Kevin Liang" userId="d06eb69b-2ff6-4439-bfa3-f06b9165959f" providerId="ADAL" clId="{A7B7C525-53BE-E64F-9153-827F4391F4E6}" dt="2022-06-05T20:00:02.029" v="2081" actId="1076"/>
        <pc:sldMkLst>
          <pc:docMk/>
          <pc:sldMk cId="1910020449" sldId="350"/>
        </pc:sldMkLst>
        <pc:spChg chg="mod">
          <ac:chgData name="Kevin Liang" userId="d06eb69b-2ff6-4439-bfa3-f06b9165959f" providerId="ADAL" clId="{A7B7C525-53BE-E64F-9153-827F4391F4E6}" dt="2022-06-05T19:42:29.347" v="1596" actId="27636"/>
          <ac:spMkLst>
            <pc:docMk/>
            <pc:sldMk cId="1910020449" sldId="350"/>
            <ac:spMk id="2" creationId="{34EF2A50-23A6-D138-BF59-F3A9D7272985}"/>
          </ac:spMkLst>
        </pc:spChg>
        <pc:spChg chg="mod">
          <ac:chgData name="Kevin Liang" userId="d06eb69b-2ff6-4439-bfa3-f06b9165959f" providerId="ADAL" clId="{A7B7C525-53BE-E64F-9153-827F4391F4E6}" dt="2022-06-05T19:59:58.720" v="2080" actId="1076"/>
          <ac:spMkLst>
            <pc:docMk/>
            <pc:sldMk cId="1910020449" sldId="350"/>
            <ac:spMk id="3" creationId="{F5B37E68-628E-F158-5ACE-11C04D8043F4}"/>
          </ac:spMkLst>
        </pc:spChg>
        <pc:spChg chg="add del mod">
          <ac:chgData name="Kevin Liang" userId="d06eb69b-2ff6-4439-bfa3-f06b9165959f" providerId="ADAL" clId="{A7B7C525-53BE-E64F-9153-827F4391F4E6}" dt="2022-06-05T19:59:25.524" v="1964" actId="478"/>
          <ac:spMkLst>
            <pc:docMk/>
            <pc:sldMk cId="1910020449" sldId="350"/>
            <ac:spMk id="5" creationId="{291CCE74-4519-8FA0-AC87-2B8A70EBD2D2}"/>
          </ac:spMkLst>
        </pc:spChg>
        <pc:picChg chg="add del mod">
          <ac:chgData name="Kevin Liang" userId="d06eb69b-2ff6-4439-bfa3-f06b9165959f" providerId="ADAL" clId="{A7B7C525-53BE-E64F-9153-827F4391F4E6}" dt="2022-06-05T17:49:37.899" v="730" actId="478"/>
          <ac:picMkLst>
            <pc:docMk/>
            <pc:sldMk cId="1910020449" sldId="350"/>
            <ac:picMk id="4" creationId="{281DFF20-4304-C07E-D37F-C7D07D305005}"/>
          </ac:picMkLst>
        </pc:picChg>
        <pc:picChg chg="add del mod modCrop">
          <ac:chgData name="Kevin Liang" userId="d06eb69b-2ff6-4439-bfa3-f06b9165959f" providerId="ADAL" clId="{A7B7C525-53BE-E64F-9153-827F4391F4E6}" dt="2022-06-05T19:57:10.322" v="1816" actId="478"/>
          <ac:picMkLst>
            <pc:docMk/>
            <pc:sldMk cId="1910020449" sldId="350"/>
            <ac:picMk id="6" creationId="{A4CD84BC-FB3A-683A-31AB-80712B41339A}"/>
          </ac:picMkLst>
        </pc:picChg>
        <pc:picChg chg="add mod">
          <ac:chgData name="Kevin Liang" userId="d06eb69b-2ff6-4439-bfa3-f06b9165959f" providerId="ADAL" clId="{A7B7C525-53BE-E64F-9153-827F4391F4E6}" dt="2022-06-05T20:00:02.029" v="2081" actId="1076"/>
          <ac:picMkLst>
            <pc:docMk/>
            <pc:sldMk cId="1910020449" sldId="350"/>
            <ac:picMk id="5122" creationId="{E65BF6D7-14B8-AF05-4D0C-4B6BDC2E0E25}"/>
          </ac:picMkLst>
        </pc:picChg>
        <pc:inkChg chg="del">
          <ac:chgData name="Kevin Liang" userId="d06eb69b-2ff6-4439-bfa3-f06b9165959f" providerId="ADAL" clId="{A7B7C525-53BE-E64F-9153-827F4391F4E6}" dt="2022-06-05T19:57:02.501" v="1814" actId="478"/>
          <ac:inkMkLst>
            <pc:docMk/>
            <pc:sldMk cId="1910020449" sldId="350"/>
            <ac:inkMk id="4" creationId="{3D61282C-11F2-0E66-4E58-23CCFD10987A}"/>
          </ac:inkMkLst>
        </pc:inkChg>
      </pc:sldChg>
      <pc:sldChg chg="new del">
        <pc:chgData name="Kevin Liang" userId="d06eb69b-2ff6-4439-bfa3-f06b9165959f" providerId="ADAL" clId="{A7B7C525-53BE-E64F-9153-827F4391F4E6}" dt="2022-06-05T17:50:01.984" v="743" actId="2696"/>
        <pc:sldMkLst>
          <pc:docMk/>
          <pc:sldMk cId="715954602" sldId="351"/>
        </pc:sldMkLst>
      </pc:sldChg>
      <pc:sldChg chg="addSp delSp modSp add mod">
        <pc:chgData name="Kevin Liang" userId="d06eb69b-2ff6-4439-bfa3-f06b9165959f" providerId="ADAL" clId="{A7B7C525-53BE-E64F-9153-827F4391F4E6}" dt="2022-06-05T20:00:14.970" v="2083" actId="478"/>
        <pc:sldMkLst>
          <pc:docMk/>
          <pc:sldMk cId="1486691766" sldId="352"/>
        </pc:sldMkLst>
        <pc:spChg chg="mod">
          <ac:chgData name="Kevin Liang" userId="d06eb69b-2ff6-4439-bfa3-f06b9165959f" providerId="ADAL" clId="{A7B7C525-53BE-E64F-9153-827F4391F4E6}" dt="2022-06-05T19:42:29.388" v="1598" actId="27636"/>
          <ac:spMkLst>
            <pc:docMk/>
            <pc:sldMk cId="1486691766" sldId="352"/>
            <ac:spMk id="2" creationId="{34EF2A50-23A6-D138-BF59-F3A9D7272985}"/>
          </ac:spMkLst>
        </pc:spChg>
        <pc:spChg chg="mod">
          <ac:chgData name="Kevin Liang" userId="d06eb69b-2ff6-4439-bfa3-f06b9165959f" providerId="ADAL" clId="{A7B7C525-53BE-E64F-9153-827F4391F4E6}" dt="2022-06-05T18:02:20.920" v="830" actId="1076"/>
          <ac:spMkLst>
            <pc:docMk/>
            <pc:sldMk cId="1486691766" sldId="352"/>
            <ac:spMk id="3" creationId="{F5B37E68-628E-F158-5ACE-11C04D8043F4}"/>
          </ac:spMkLst>
        </pc:spChg>
        <pc:spChg chg="mod">
          <ac:chgData name="Kevin Liang" userId="d06eb69b-2ff6-4439-bfa3-f06b9165959f" providerId="ADAL" clId="{A7B7C525-53BE-E64F-9153-827F4391F4E6}" dt="2022-06-05T18:02:50.469" v="849" actId="20577"/>
          <ac:spMkLst>
            <pc:docMk/>
            <pc:sldMk cId="1486691766" sldId="352"/>
            <ac:spMk id="5" creationId="{291CCE74-4519-8FA0-AC87-2B8A70EBD2D2}"/>
          </ac:spMkLst>
        </pc:spChg>
        <pc:picChg chg="add mod">
          <ac:chgData name="Kevin Liang" userId="d06eb69b-2ff6-4439-bfa3-f06b9165959f" providerId="ADAL" clId="{A7B7C525-53BE-E64F-9153-827F4391F4E6}" dt="2022-06-05T18:02:26.658" v="835" actId="1076"/>
          <ac:picMkLst>
            <pc:docMk/>
            <pc:sldMk cId="1486691766" sldId="352"/>
            <ac:picMk id="4" creationId="{8830788A-9CF1-3FBE-0717-FE82BA65C355}"/>
          </ac:picMkLst>
        </pc:picChg>
        <pc:picChg chg="del">
          <ac:chgData name="Kevin Liang" userId="d06eb69b-2ff6-4439-bfa3-f06b9165959f" providerId="ADAL" clId="{A7B7C525-53BE-E64F-9153-827F4391F4E6}" dt="2022-06-05T18:02:21.876" v="831" actId="478"/>
          <ac:picMkLst>
            <pc:docMk/>
            <pc:sldMk cId="1486691766" sldId="352"/>
            <ac:picMk id="6" creationId="{A4CD84BC-FB3A-683A-31AB-80712B41339A}"/>
          </ac:picMkLst>
        </pc:picChg>
        <pc:inkChg chg="del">
          <ac:chgData name="Kevin Liang" userId="d06eb69b-2ff6-4439-bfa3-f06b9165959f" providerId="ADAL" clId="{A7B7C525-53BE-E64F-9153-827F4391F4E6}" dt="2022-06-05T20:00:14.970" v="2083" actId="478"/>
          <ac:inkMkLst>
            <pc:docMk/>
            <pc:sldMk cId="1486691766" sldId="352"/>
            <ac:inkMk id="6" creationId="{7094F328-7C05-504D-8117-1C969A2C8E31}"/>
          </ac:inkMkLst>
        </pc:inkChg>
      </pc:sldChg>
      <pc:sldChg chg="addSp delSp modSp new mod">
        <pc:chgData name="Kevin Liang" userId="d06eb69b-2ff6-4439-bfa3-f06b9165959f" providerId="ADAL" clId="{A7B7C525-53BE-E64F-9153-827F4391F4E6}" dt="2022-06-05T20:00:17.988" v="2084" actId="478"/>
        <pc:sldMkLst>
          <pc:docMk/>
          <pc:sldMk cId="1488396211" sldId="353"/>
        </pc:sldMkLst>
        <pc:spChg chg="mod">
          <ac:chgData name="Kevin Liang" userId="d06eb69b-2ff6-4439-bfa3-f06b9165959f" providerId="ADAL" clId="{A7B7C525-53BE-E64F-9153-827F4391F4E6}" dt="2022-06-05T19:42:29.409" v="1599" actId="27636"/>
          <ac:spMkLst>
            <pc:docMk/>
            <pc:sldMk cId="1488396211" sldId="353"/>
            <ac:spMk id="2" creationId="{95C13F96-172D-03CB-4576-5135C13E5151}"/>
          </ac:spMkLst>
        </pc:spChg>
        <pc:spChg chg="del">
          <ac:chgData name="Kevin Liang" userId="d06eb69b-2ff6-4439-bfa3-f06b9165959f" providerId="ADAL" clId="{A7B7C525-53BE-E64F-9153-827F4391F4E6}" dt="2022-06-05T17:51:15.132" v="759" actId="478"/>
          <ac:spMkLst>
            <pc:docMk/>
            <pc:sldMk cId="1488396211" sldId="353"/>
            <ac:spMk id="3" creationId="{42FD7C95-E3D5-34E2-2B32-3E3E748810F6}"/>
          </ac:spMkLst>
        </pc:spChg>
        <pc:spChg chg="add mod">
          <ac:chgData name="Kevin Liang" userId="d06eb69b-2ff6-4439-bfa3-f06b9165959f" providerId="ADAL" clId="{A7B7C525-53BE-E64F-9153-827F4391F4E6}" dt="2022-06-05T17:52:53.641" v="762"/>
          <ac:spMkLst>
            <pc:docMk/>
            <pc:sldMk cId="1488396211" sldId="353"/>
            <ac:spMk id="5" creationId="{62E8269F-949E-C40A-D60C-2ACB7FC53D08}"/>
          </ac:spMkLst>
        </pc:spChg>
        <pc:picChg chg="add mod">
          <ac:chgData name="Kevin Liang" userId="d06eb69b-2ff6-4439-bfa3-f06b9165959f" providerId="ADAL" clId="{A7B7C525-53BE-E64F-9153-827F4391F4E6}" dt="2022-06-05T17:51:18.688" v="761" actId="1076"/>
          <ac:picMkLst>
            <pc:docMk/>
            <pc:sldMk cId="1488396211" sldId="353"/>
            <ac:picMk id="4" creationId="{0A43A414-E7F7-36C8-C0B5-11AA4774D49A}"/>
          </ac:picMkLst>
        </pc:picChg>
        <pc:inkChg chg="del">
          <ac:chgData name="Kevin Liang" userId="d06eb69b-2ff6-4439-bfa3-f06b9165959f" providerId="ADAL" clId="{A7B7C525-53BE-E64F-9153-827F4391F4E6}" dt="2022-06-05T20:00:17.988" v="2084" actId="478"/>
          <ac:inkMkLst>
            <pc:docMk/>
            <pc:sldMk cId="1488396211" sldId="353"/>
            <ac:inkMk id="3" creationId="{036A7877-6494-4939-6BB6-57E2710FB248}"/>
          </ac:inkMkLst>
        </pc:inkChg>
      </pc:sldChg>
      <pc:sldChg chg="delSp add del mod">
        <pc:chgData name="Kevin Liang" userId="d06eb69b-2ff6-4439-bfa3-f06b9165959f" providerId="ADAL" clId="{A7B7C525-53BE-E64F-9153-827F4391F4E6}" dt="2022-06-05T18:03:07.407" v="854" actId="2696"/>
        <pc:sldMkLst>
          <pc:docMk/>
          <pc:sldMk cId="3251989953" sldId="354"/>
        </pc:sldMkLst>
        <pc:picChg chg="del">
          <ac:chgData name="Kevin Liang" userId="d06eb69b-2ff6-4439-bfa3-f06b9165959f" providerId="ADAL" clId="{A7B7C525-53BE-E64F-9153-827F4391F4E6}" dt="2022-06-05T18:03:01.594" v="851" actId="478"/>
          <ac:picMkLst>
            <pc:docMk/>
            <pc:sldMk cId="3251989953" sldId="354"/>
            <ac:picMk id="4" creationId="{0A43A414-E7F7-36C8-C0B5-11AA4774D49A}"/>
          </ac:picMkLst>
        </pc:picChg>
      </pc:sldChg>
      <pc:sldChg chg="modSp add del mod">
        <pc:chgData name="Kevin Liang" userId="d06eb69b-2ff6-4439-bfa3-f06b9165959f" providerId="ADAL" clId="{A7B7C525-53BE-E64F-9153-827F4391F4E6}" dt="2022-06-19T22:03:18.877" v="3593" actId="2696"/>
        <pc:sldMkLst>
          <pc:docMk/>
          <pc:sldMk cId="2358057332" sldId="355"/>
        </pc:sldMkLst>
        <pc:spChg chg="mod">
          <ac:chgData name="Kevin Liang" userId="d06eb69b-2ff6-4439-bfa3-f06b9165959f" providerId="ADAL" clId="{A7B7C525-53BE-E64F-9153-827F4391F4E6}" dt="2022-06-05T18:03:15.773" v="871" actId="20577"/>
          <ac:spMkLst>
            <pc:docMk/>
            <pc:sldMk cId="2358057332" sldId="355"/>
            <ac:spMk id="2" creationId="{128FACD6-B951-E858-CAF4-C469B2F1CAA4}"/>
          </ac:spMkLst>
        </pc:spChg>
      </pc:sldChg>
      <pc:sldChg chg="add del">
        <pc:chgData name="Kevin Liang" userId="d06eb69b-2ff6-4439-bfa3-f06b9165959f" providerId="ADAL" clId="{A7B7C525-53BE-E64F-9153-827F4391F4E6}" dt="2022-06-05T18:03:04.827" v="853" actId="2696"/>
        <pc:sldMkLst>
          <pc:docMk/>
          <pc:sldMk cId="3997844351" sldId="355"/>
        </pc:sldMkLst>
      </pc:sldChg>
      <pc:sldChg chg="addSp delSp modSp new mod modNotesTx">
        <pc:chgData name="Kevin Liang" userId="d06eb69b-2ff6-4439-bfa3-f06b9165959f" providerId="ADAL" clId="{A7B7C525-53BE-E64F-9153-827F4391F4E6}" dt="2022-06-05T18:05:48.848" v="921" actId="20577"/>
        <pc:sldMkLst>
          <pc:docMk/>
          <pc:sldMk cId="855106730" sldId="356"/>
        </pc:sldMkLst>
        <pc:spChg chg="mod">
          <ac:chgData name="Kevin Liang" userId="d06eb69b-2ff6-4439-bfa3-f06b9165959f" providerId="ADAL" clId="{A7B7C525-53BE-E64F-9153-827F4391F4E6}" dt="2022-06-05T18:05:24.247" v="916" actId="1076"/>
          <ac:spMkLst>
            <pc:docMk/>
            <pc:sldMk cId="855106730" sldId="356"/>
            <ac:spMk id="2" creationId="{6AF5948E-8AEF-0736-D524-B39F93826BD2}"/>
          </ac:spMkLst>
        </pc:spChg>
        <pc:spChg chg="del">
          <ac:chgData name="Kevin Liang" userId="d06eb69b-2ff6-4439-bfa3-f06b9165959f" providerId="ADAL" clId="{A7B7C525-53BE-E64F-9153-827F4391F4E6}" dt="2022-06-05T18:03:58.534" v="902" actId="478"/>
          <ac:spMkLst>
            <pc:docMk/>
            <pc:sldMk cId="855106730" sldId="356"/>
            <ac:spMk id="3" creationId="{DEE1729C-8EF4-DFBD-5EF9-A45B9E0149F7}"/>
          </ac:spMkLst>
        </pc:spChg>
        <pc:spChg chg="add mod">
          <ac:chgData name="Kevin Liang" userId="d06eb69b-2ff6-4439-bfa3-f06b9165959f" providerId="ADAL" clId="{A7B7C525-53BE-E64F-9153-827F4391F4E6}" dt="2022-06-05T18:03:46.286" v="901" actId="1076"/>
          <ac:spMkLst>
            <pc:docMk/>
            <pc:sldMk cId="855106730" sldId="356"/>
            <ac:spMk id="4" creationId="{B53DF839-E9CA-7922-89FD-13B8474356AD}"/>
          </ac:spMkLst>
        </pc:spChg>
        <pc:picChg chg="add mod">
          <ac:chgData name="Kevin Liang" userId="d06eb69b-2ff6-4439-bfa3-f06b9165959f" providerId="ADAL" clId="{A7B7C525-53BE-E64F-9153-827F4391F4E6}" dt="2022-06-05T18:05:36.789" v="917" actId="1076"/>
          <ac:picMkLst>
            <pc:docMk/>
            <pc:sldMk cId="855106730" sldId="356"/>
            <ac:picMk id="5" creationId="{4F4D2B68-9804-2814-63A0-1D28680DA1E5}"/>
          </ac:picMkLst>
        </pc:picChg>
        <pc:picChg chg="add del mod">
          <ac:chgData name="Kevin Liang" userId="d06eb69b-2ff6-4439-bfa3-f06b9165959f" providerId="ADAL" clId="{A7B7C525-53BE-E64F-9153-827F4391F4E6}" dt="2022-06-05T18:05:18.700" v="914" actId="478"/>
          <ac:picMkLst>
            <pc:docMk/>
            <pc:sldMk cId="855106730" sldId="356"/>
            <ac:picMk id="6" creationId="{54FABA53-1026-E894-ECAB-988FB21D6263}"/>
          </ac:picMkLst>
        </pc:picChg>
      </pc:sldChg>
      <pc:sldChg chg="addSp delSp modSp add mod">
        <pc:chgData name="Kevin Liang" userId="d06eb69b-2ff6-4439-bfa3-f06b9165959f" providerId="ADAL" clId="{A7B7C525-53BE-E64F-9153-827F4391F4E6}" dt="2022-06-05T18:08:08.609" v="974" actId="20577"/>
        <pc:sldMkLst>
          <pc:docMk/>
          <pc:sldMk cId="3485171218" sldId="357"/>
        </pc:sldMkLst>
        <pc:spChg chg="mod">
          <ac:chgData name="Kevin Liang" userId="d06eb69b-2ff6-4439-bfa3-f06b9165959f" providerId="ADAL" clId="{A7B7C525-53BE-E64F-9153-827F4391F4E6}" dt="2022-06-05T18:08:08.609" v="974" actId="20577"/>
          <ac:spMkLst>
            <pc:docMk/>
            <pc:sldMk cId="3485171218" sldId="357"/>
            <ac:spMk id="2" creationId="{6AF5948E-8AEF-0736-D524-B39F93826BD2}"/>
          </ac:spMkLst>
        </pc:spChg>
        <pc:spChg chg="mod">
          <ac:chgData name="Kevin Liang" userId="d06eb69b-2ff6-4439-bfa3-f06b9165959f" providerId="ADAL" clId="{A7B7C525-53BE-E64F-9153-827F4391F4E6}" dt="2022-06-05T18:07:37.372" v="971"/>
          <ac:spMkLst>
            <pc:docMk/>
            <pc:sldMk cId="3485171218" sldId="357"/>
            <ac:spMk id="4" creationId="{B53DF839-E9CA-7922-89FD-13B8474356AD}"/>
          </ac:spMkLst>
        </pc:spChg>
        <pc:picChg chg="add">
          <ac:chgData name="Kevin Liang" userId="d06eb69b-2ff6-4439-bfa3-f06b9165959f" providerId="ADAL" clId="{A7B7C525-53BE-E64F-9153-827F4391F4E6}" dt="2022-06-05T18:07:44.325" v="973"/>
          <ac:picMkLst>
            <pc:docMk/>
            <pc:sldMk cId="3485171218" sldId="357"/>
            <ac:picMk id="3" creationId="{0C185088-1829-63F9-525E-1D941530A542}"/>
          </ac:picMkLst>
        </pc:picChg>
        <pc:picChg chg="del">
          <ac:chgData name="Kevin Liang" userId="d06eb69b-2ff6-4439-bfa3-f06b9165959f" providerId="ADAL" clId="{A7B7C525-53BE-E64F-9153-827F4391F4E6}" dt="2022-06-05T18:07:44.005" v="972" actId="478"/>
          <ac:picMkLst>
            <pc:docMk/>
            <pc:sldMk cId="3485171218" sldId="357"/>
            <ac:picMk id="5" creationId="{4F4D2B68-9804-2814-63A0-1D28680DA1E5}"/>
          </ac:picMkLst>
        </pc:picChg>
      </pc:sldChg>
      <pc:sldChg chg="new del">
        <pc:chgData name="Kevin Liang" userId="d06eb69b-2ff6-4439-bfa3-f06b9165959f" providerId="ADAL" clId="{A7B7C525-53BE-E64F-9153-827F4391F4E6}" dt="2022-06-05T18:05:52.515" v="923" actId="2696"/>
        <pc:sldMkLst>
          <pc:docMk/>
          <pc:sldMk cId="4143251705" sldId="357"/>
        </pc:sldMkLst>
      </pc:sldChg>
      <pc:sldChg chg="addSp delSp modSp new mod">
        <pc:chgData name="Kevin Liang" userId="d06eb69b-2ff6-4439-bfa3-f06b9165959f" providerId="ADAL" clId="{A7B7C525-53BE-E64F-9153-827F4391F4E6}" dt="2022-06-05T20:00:23.041" v="2085" actId="478"/>
        <pc:sldMkLst>
          <pc:docMk/>
          <pc:sldMk cId="3779639399" sldId="358"/>
        </pc:sldMkLst>
        <pc:spChg chg="mod">
          <ac:chgData name="Kevin Liang" userId="d06eb69b-2ff6-4439-bfa3-f06b9165959f" providerId="ADAL" clId="{A7B7C525-53BE-E64F-9153-827F4391F4E6}" dt="2022-06-05T19:42:29.433" v="1600" actId="27636"/>
          <ac:spMkLst>
            <pc:docMk/>
            <pc:sldMk cId="3779639399" sldId="358"/>
            <ac:spMk id="2" creationId="{9AF3FC3C-2468-4E35-86BC-440E80DC9558}"/>
          </ac:spMkLst>
        </pc:spChg>
        <pc:spChg chg="del">
          <ac:chgData name="Kevin Liang" userId="d06eb69b-2ff6-4439-bfa3-f06b9165959f" providerId="ADAL" clId="{A7B7C525-53BE-E64F-9153-827F4391F4E6}" dt="2022-06-05T18:09:15.872" v="1001" actId="478"/>
          <ac:spMkLst>
            <pc:docMk/>
            <pc:sldMk cId="3779639399" sldId="358"/>
            <ac:spMk id="3" creationId="{D43EFEF3-5A49-D21D-D676-1111C0611408}"/>
          </ac:spMkLst>
        </pc:spChg>
        <pc:spChg chg="add mod">
          <ac:chgData name="Kevin Liang" userId="d06eb69b-2ff6-4439-bfa3-f06b9165959f" providerId="ADAL" clId="{A7B7C525-53BE-E64F-9153-827F4391F4E6}" dt="2022-06-05T18:10:17.559" v="1046" actId="20577"/>
          <ac:spMkLst>
            <pc:docMk/>
            <pc:sldMk cId="3779639399" sldId="358"/>
            <ac:spMk id="5" creationId="{342FDC42-1625-5E24-36A5-7388DF47F5D4}"/>
          </ac:spMkLst>
        </pc:spChg>
        <pc:picChg chg="add mod">
          <ac:chgData name="Kevin Liang" userId="d06eb69b-2ff6-4439-bfa3-f06b9165959f" providerId="ADAL" clId="{A7B7C525-53BE-E64F-9153-827F4391F4E6}" dt="2022-06-05T18:10:22.642" v="1050" actId="1076"/>
          <ac:picMkLst>
            <pc:docMk/>
            <pc:sldMk cId="3779639399" sldId="358"/>
            <ac:picMk id="4" creationId="{4966C4B4-874A-5807-826D-EF1E26A1F873}"/>
          </ac:picMkLst>
        </pc:picChg>
        <pc:inkChg chg="del">
          <ac:chgData name="Kevin Liang" userId="d06eb69b-2ff6-4439-bfa3-f06b9165959f" providerId="ADAL" clId="{A7B7C525-53BE-E64F-9153-827F4391F4E6}" dt="2022-06-05T20:00:23.041" v="2085" actId="478"/>
          <ac:inkMkLst>
            <pc:docMk/>
            <pc:sldMk cId="3779639399" sldId="358"/>
            <ac:inkMk id="3" creationId="{8D4147C6-DD29-AAAA-8959-F9F501BD430C}"/>
          </ac:inkMkLst>
        </pc:inkChg>
      </pc:sldChg>
      <pc:sldChg chg="addSp delSp modSp new mod">
        <pc:chgData name="Kevin Liang" userId="d06eb69b-2ff6-4439-bfa3-f06b9165959f" providerId="ADAL" clId="{A7B7C525-53BE-E64F-9153-827F4391F4E6}" dt="2022-06-05T20:00:25.942" v="2086" actId="478"/>
        <pc:sldMkLst>
          <pc:docMk/>
          <pc:sldMk cId="2895417804" sldId="359"/>
        </pc:sldMkLst>
        <pc:spChg chg="mod">
          <ac:chgData name="Kevin Liang" userId="d06eb69b-2ff6-4439-bfa3-f06b9165959f" providerId="ADAL" clId="{A7B7C525-53BE-E64F-9153-827F4391F4E6}" dt="2022-06-05T18:10:32.780" v="1072" actId="14100"/>
          <ac:spMkLst>
            <pc:docMk/>
            <pc:sldMk cId="2895417804" sldId="359"/>
            <ac:spMk id="2" creationId="{CE5939FC-E5DE-99E2-DB5C-686285327C89}"/>
          </ac:spMkLst>
        </pc:spChg>
        <pc:spChg chg="mod">
          <ac:chgData name="Kevin Liang" userId="d06eb69b-2ff6-4439-bfa3-f06b9165959f" providerId="ADAL" clId="{A7B7C525-53BE-E64F-9153-827F4391F4E6}" dt="2022-06-05T18:34:44.541" v="1264" actId="14100"/>
          <ac:spMkLst>
            <pc:docMk/>
            <pc:sldMk cId="2895417804" sldId="359"/>
            <ac:spMk id="3" creationId="{76654EA5-25D9-897C-7A31-187AD05B93BC}"/>
          </ac:spMkLst>
        </pc:spChg>
        <pc:spChg chg="add mod">
          <ac:chgData name="Kevin Liang" userId="d06eb69b-2ff6-4439-bfa3-f06b9165959f" providerId="ADAL" clId="{A7B7C525-53BE-E64F-9153-827F4391F4E6}" dt="2022-06-05T18:36:20.806" v="1316" actId="255"/>
          <ac:spMkLst>
            <pc:docMk/>
            <pc:sldMk cId="2895417804" sldId="359"/>
            <ac:spMk id="7" creationId="{97DCF40A-15EA-95C9-B778-89B6FD3FFACC}"/>
          </ac:spMkLst>
        </pc:spChg>
        <pc:picChg chg="add mod">
          <ac:chgData name="Kevin Liang" userId="d06eb69b-2ff6-4439-bfa3-f06b9165959f" providerId="ADAL" clId="{A7B7C525-53BE-E64F-9153-827F4391F4E6}" dt="2022-06-05T18:35:49.987" v="1275" actId="1076"/>
          <ac:picMkLst>
            <pc:docMk/>
            <pc:sldMk cId="2895417804" sldId="359"/>
            <ac:picMk id="4" creationId="{EEBA23CE-787B-82BE-6F78-84444EFAC80A}"/>
          </ac:picMkLst>
        </pc:picChg>
        <pc:picChg chg="add mod">
          <ac:chgData name="Kevin Liang" userId="d06eb69b-2ff6-4439-bfa3-f06b9165959f" providerId="ADAL" clId="{A7B7C525-53BE-E64F-9153-827F4391F4E6}" dt="2022-06-05T18:35:49.987" v="1275" actId="1076"/>
          <ac:picMkLst>
            <pc:docMk/>
            <pc:sldMk cId="2895417804" sldId="359"/>
            <ac:picMk id="5" creationId="{88B004A5-745D-1B87-72A4-A5C8528950C9}"/>
          </ac:picMkLst>
        </pc:picChg>
        <pc:picChg chg="add mod">
          <ac:chgData name="Kevin Liang" userId="d06eb69b-2ff6-4439-bfa3-f06b9165959f" providerId="ADAL" clId="{A7B7C525-53BE-E64F-9153-827F4391F4E6}" dt="2022-06-05T18:35:54.552" v="1278" actId="1076"/>
          <ac:picMkLst>
            <pc:docMk/>
            <pc:sldMk cId="2895417804" sldId="359"/>
            <ac:picMk id="6" creationId="{D4005346-1AD2-B2CA-D6C0-D7AACEDFC594}"/>
          </ac:picMkLst>
        </pc:picChg>
        <pc:inkChg chg="del">
          <ac:chgData name="Kevin Liang" userId="d06eb69b-2ff6-4439-bfa3-f06b9165959f" providerId="ADAL" clId="{A7B7C525-53BE-E64F-9153-827F4391F4E6}" dt="2022-06-05T20:00:25.942" v="2086" actId="478"/>
          <ac:inkMkLst>
            <pc:docMk/>
            <pc:sldMk cId="2895417804" sldId="359"/>
            <ac:inkMk id="8" creationId="{3448251A-1430-D9CB-84AC-596B04335268}"/>
          </ac:inkMkLst>
        </pc:inkChg>
      </pc:sldChg>
      <pc:sldChg chg="addSp delSp modSp add mod ord">
        <pc:chgData name="Kevin Liang" userId="d06eb69b-2ff6-4439-bfa3-f06b9165959f" providerId="ADAL" clId="{A7B7C525-53BE-E64F-9153-827F4391F4E6}" dt="2022-06-05T20:00:09.846" v="2082" actId="478"/>
        <pc:sldMkLst>
          <pc:docMk/>
          <pc:sldMk cId="622817444" sldId="360"/>
        </pc:sldMkLst>
        <pc:spChg chg="mod">
          <ac:chgData name="Kevin Liang" userId="d06eb69b-2ff6-4439-bfa3-f06b9165959f" providerId="ADAL" clId="{A7B7C525-53BE-E64F-9153-827F4391F4E6}" dt="2022-06-05T19:42:29.368" v="1597" actId="27636"/>
          <ac:spMkLst>
            <pc:docMk/>
            <pc:sldMk cId="622817444" sldId="360"/>
            <ac:spMk id="2" creationId="{34EF2A50-23A6-D138-BF59-F3A9D7272985}"/>
          </ac:spMkLst>
        </pc:spChg>
        <pc:spChg chg="mod">
          <ac:chgData name="Kevin Liang" userId="d06eb69b-2ff6-4439-bfa3-f06b9165959f" providerId="ADAL" clId="{A7B7C525-53BE-E64F-9153-827F4391F4E6}" dt="2022-06-05T18:12:46.068" v="1124" actId="20577"/>
          <ac:spMkLst>
            <pc:docMk/>
            <pc:sldMk cId="622817444" sldId="360"/>
            <ac:spMk id="3" creationId="{F5B37E68-628E-F158-5ACE-11C04D8043F4}"/>
          </ac:spMkLst>
        </pc:spChg>
        <pc:spChg chg="mod">
          <ac:chgData name="Kevin Liang" userId="d06eb69b-2ff6-4439-bfa3-f06b9165959f" providerId="ADAL" clId="{A7B7C525-53BE-E64F-9153-827F4391F4E6}" dt="2022-06-05T18:13:05.854" v="1144" actId="20577"/>
          <ac:spMkLst>
            <pc:docMk/>
            <pc:sldMk cId="622817444" sldId="360"/>
            <ac:spMk id="5" creationId="{291CCE74-4519-8FA0-AC87-2B8A70EBD2D2}"/>
          </ac:spMkLst>
        </pc:spChg>
        <pc:picChg chg="del">
          <ac:chgData name="Kevin Liang" userId="d06eb69b-2ff6-4439-bfa3-f06b9165959f" providerId="ADAL" clId="{A7B7C525-53BE-E64F-9153-827F4391F4E6}" dt="2022-06-05T18:12:10.266" v="1106" actId="478"/>
          <ac:picMkLst>
            <pc:docMk/>
            <pc:sldMk cId="622817444" sldId="360"/>
            <ac:picMk id="4" creationId="{8830788A-9CF1-3FBE-0717-FE82BA65C355}"/>
          </ac:picMkLst>
        </pc:picChg>
        <pc:picChg chg="add mod">
          <ac:chgData name="Kevin Liang" userId="d06eb69b-2ff6-4439-bfa3-f06b9165959f" providerId="ADAL" clId="{A7B7C525-53BE-E64F-9153-827F4391F4E6}" dt="2022-06-05T18:13:07.869" v="1145" actId="1076"/>
          <ac:picMkLst>
            <pc:docMk/>
            <pc:sldMk cId="622817444" sldId="360"/>
            <ac:picMk id="6" creationId="{F10D54D9-4A92-A97E-090F-491227C7E9B9}"/>
          </ac:picMkLst>
        </pc:picChg>
        <pc:inkChg chg="del">
          <ac:chgData name="Kevin Liang" userId="d06eb69b-2ff6-4439-bfa3-f06b9165959f" providerId="ADAL" clId="{A7B7C525-53BE-E64F-9153-827F4391F4E6}" dt="2022-06-05T20:00:09.846" v="2082" actId="478"/>
          <ac:inkMkLst>
            <pc:docMk/>
            <pc:sldMk cId="622817444" sldId="360"/>
            <ac:inkMk id="4" creationId="{BC16C0E0-EC71-B3C6-CD5B-FECABB76C969}"/>
          </ac:inkMkLst>
        </pc:inkChg>
      </pc:sldChg>
      <pc:sldChg chg="addSp delSp modSp add mod">
        <pc:chgData name="Kevin Liang" userId="d06eb69b-2ff6-4439-bfa3-f06b9165959f" providerId="ADAL" clId="{A7B7C525-53BE-E64F-9153-827F4391F4E6}" dt="2022-06-05T20:09:01.417" v="2494" actId="478"/>
        <pc:sldMkLst>
          <pc:docMk/>
          <pc:sldMk cId="1571249798" sldId="361"/>
        </pc:sldMkLst>
        <pc:spChg chg="mod">
          <ac:chgData name="Kevin Liang" userId="d06eb69b-2ff6-4439-bfa3-f06b9165959f" providerId="ADAL" clId="{A7B7C525-53BE-E64F-9153-827F4391F4E6}" dt="2022-06-05T18:36:39.495" v="1319" actId="1076"/>
          <ac:spMkLst>
            <pc:docMk/>
            <pc:sldMk cId="1571249798" sldId="361"/>
            <ac:spMk id="3" creationId="{76654EA5-25D9-897C-7A31-187AD05B93BC}"/>
          </ac:spMkLst>
        </pc:spChg>
        <pc:spChg chg="del">
          <ac:chgData name="Kevin Liang" userId="d06eb69b-2ff6-4439-bfa3-f06b9165959f" providerId="ADAL" clId="{A7B7C525-53BE-E64F-9153-827F4391F4E6}" dt="2022-06-05T18:36:46.062" v="1323" actId="478"/>
          <ac:spMkLst>
            <pc:docMk/>
            <pc:sldMk cId="1571249798" sldId="361"/>
            <ac:spMk id="7" creationId="{97DCF40A-15EA-95C9-B778-89B6FD3FFACC}"/>
          </ac:spMkLst>
        </pc:spChg>
        <pc:picChg chg="del">
          <ac:chgData name="Kevin Liang" userId="d06eb69b-2ff6-4439-bfa3-f06b9165959f" providerId="ADAL" clId="{A7B7C525-53BE-E64F-9153-827F4391F4E6}" dt="2022-06-05T18:36:41.713" v="1320" actId="478"/>
          <ac:picMkLst>
            <pc:docMk/>
            <pc:sldMk cId="1571249798" sldId="361"/>
            <ac:picMk id="4" creationId="{EEBA23CE-787B-82BE-6F78-84444EFAC80A}"/>
          </ac:picMkLst>
        </pc:picChg>
        <pc:picChg chg="del">
          <ac:chgData name="Kevin Liang" userId="d06eb69b-2ff6-4439-bfa3-f06b9165959f" providerId="ADAL" clId="{A7B7C525-53BE-E64F-9153-827F4391F4E6}" dt="2022-06-05T18:36:41.713" v="1320" actId="478"/>
          <ac:picMkLst>
            <pc:docMk/>
            <pc:sldMk cId="1571249798" sldId="361"/>
            <ac:picMk id="5" creationId="{88B004A5-745D-1B87-72A4-A5C8528950C9}"/>
          </ac:picMkLst>
        </pc:picChg>
        <pc:picChg chg="del">
          <ac:chgData name="Kevin Liang" userId="d06eb69b-2ff6-4439-bfa3-f06b9165959f" providerId="ADAL" clId="{A7B7C525-53BE-E64F-9153-827F4391F4E6}" dt="2022-06-05T18:36:41.713" v="1320" actId="478"/>
          <ac:picMkLst>
            <pc:docMk/>
            <pc:sldMk cId="1571249798" sldId="361"/>
            <ac:picMk id="6" creationId="{D4005346-1AD2-B2CA-D6C0-D7AACEDFC594}"/>
          </ac:picMkLst>
        </pc:picChg>
        <pc:picChg chg="add mod">
          <ac:chgData name="Kevin Liang" userId="d06eb69b-2ff6-4439-bfa3-f06b9165959f" providerId="ADAL" clId="{A7B7C525-53BE-E64F-9153-827F4391F4E6}" dt="2022-06-05T18:36:43.460" v="1322" actId="1076"/>
          <ac:picMkLst>
            <pc:docMk/>
            <pc:sldMk cId="1571249798" sldId="361"/>
            <ac:picMk id="8" creationId="{6A4158E8-DFA5-1976-6A2F-C9B4A46E48E4}"/>
          </ac:picMkLst>
        </pc:picChg>
        <pc:inkChg chg="del">
          <ac:chgData name="Kevin Liang" userId="d06eb69b-2ff6-4439-bfa3-f06b9165959f" providerId="ADAL" clId="{A7B7C525-53BE-E64F-9153-827F4391F4E6}" dt="2022-06-05T20:09:01.417" v="2494" actId="478"/>
          <ac:inkMkLst>
            <pc:docMk/>
            <pc:sldMk cId="1571249798" sldId="361"/>
            <ac:inkMk id="4" creationId="{BA5970C9-8373-2935-72BF-C8E1D872954C}"/>
          </ac:inkMkLst>
        </pc:inkChg>
      </pc:sldChg>
      <pc:sldChg chg="delSp modSp add mod">
        <pc:chgData name="Kevin Liang" userId="d06eb69b-2ff6-4439-bfa3-f06b9165959f" providerId="ADAL" clId="{A7B7C525-53BE-E64F-9153-827F4391F4E6}" dt="2022-06-05T19:50:59.029" v="1695" actId="1076"/>
        <pc:sldMkLst>
          <pc:docMk/>
          <pc:sldMk cId="3428100403" sldId="362"/>
        </pc:sldMkLst>
        <pc:picChg chg="mod">
          <ac:chgData name="Kevin Liang" userId="d06eb69b-2ff6-4439-bfa3-f06b9165959f" providerId="ADAL" clId="{A7B7C525-53BE-E64F-9153-827F4391F4E6}" dt="2022-06-05T19:50:59.029" v="1695" actId="1076"/>
          <ac:picMkLst>
            <pc:docMk/>
            <pc:sldMk cId="3428100403" sldId="362"/>
            <ac:picMk id="16" creationId="{30765B96-3F7F-420F-A924-8C9BCF4EDF26}"/>
          </ac:picMkLst>
        </pc:picChg>
        <pc:picChg chg="del">
          <ac:chgData name="Kevin Liang" userId="d06eb69b-2ff6-4439-bfa3-f06b9165959f" providerId="ADAL" clId="{A7B7C525-53BE-E64F-9153-827F4391F4E6}" dt="2022-06-05T19:50:55.559" v="1694" actId="478"/>
          <ac:picMkLst>
            <pc:docMk/>
            <pc:sldMk cId="3428100403" sldId="362"/>
            <ac:picMk id="2050" creationId="{68BE553E-996F-F0BC-D1D3-30168A28523A}"/>
          </ac:picMkLst>
        </pc:picChg>
      </pc:sldChg>
      <pc:sldChg chg="delSp add mod">
        <pc:chgData name="Kevin Liang" userId="d06eb69b-2ff6-4439-bfa3-f06b9165959f" providerId="ADAL" clId="{A7B7C525-53BE-E64F-9153-827F4391F4E6}" dt="2022-06-05T19:51:14.867" v="1699" actId="478"/>
        <pc:sldMkLst>
          <pc:docMk/>
          <pc:sldMk cId="513304021" sldId="363"/>
        </pc:sldMkLst>
        <pc:picChg chg="del">
          <ac:chgData name="Kevin Liang" userId="d06eb69b-2ff6-4439-bfa3-f06b9165959f" providerId="ADAL" clId="{A7B7C525-53BE-E64F-9153-827F4391F4E6}" dt="2022-06-05T19:51:14.867" v="1699" actId="478"/>
          <ac:picMkLst>
            <pc:docMk/>
            <pc:sldMk cId="513304021" sldId="363"/>
            <ac:picMk id="16" creationId="{30765B96-3F7F-420F-A924-8C9BCF4EDF26}"/>
          </ac:picMkLst>
        </pc:picChg>
      </pc:sldChg>
      <pc:sldChg chg="add">
        <pc:chgData name="Kevin Liang" userId="d06eb69b-2ff6-4439-bfa3-f06b9165959f" providerId="ADAL" clId="{A7B7C525-53BE-E64F-9153-827F4391F4E6}" dt="2022-06-05T19:57:06.858" v="1815" actId="2890"/>
        <pc:sldMkLst>
          <pc:docMk/>
          <pc:sldMk cId="24426045" sldId="364"/>
        </pc:sldMkLst>
      </pc:sldChg>
      <pc:sldChg chg="addSp delSp modSp new mod">
        <pc:chgData name="Kevin Liang" userId="d06eb69b-2ff6-4439-bfa3-f06b9165959f" providerId="ADAL" clId="{A7B7C525-53BE-E64F-9153-827F4391F4E6}" dt="2022-06-05T20:07:39.805" v="2493" actId="1076"/>
        <pc:sldMkLst>
          <pc:docMk/>
          <pc:sldMk cId="1151838148" sldId="365"/>
        </pc:sldMkLst>
        <pc:spChg chg="mod">
          <ac:chgData name="Kevin Liang" userId="d06eb69b-2ff6-4439-bfa3-f06b9165959f" providerId="ADAL" clId="{A7B7C525-53BE-E64F-9153-827F4391F4E6}" dt="2022-06-05T20:00:47.456" v="2124" actId="20577"/>
          <ac:spMkLst>
            <pc:docMk/>
            <pc:sldMk cId="1151838148" sldId="365"/>
            <ac:spMk id="2" creationId="{8911FF6F-21A2-B688-5E35-444AA3945980}"/>
          </ac:spMkLst>
        </pc:spChg>
        <pc:spChg chg="mod">
          <ac:chgData name="Kevin Liang" userId="d06eb69b-2ff6-4439-bfa3-f06b9165959f" providerId="ADAL" clId="{A7B7C525-53BE-E64F-9153-827F4391F4E6}" dt="2022-06-05T20:03:32.827" v="2421" actId="14100"/>
          <ac:spMkLst>
            <pc:docMk/>
            <pc:sldMk cId="1151838148" sldId="365"/>
            <ac:spMk id="3" creationId="{FB31A019-832F-5D5A-EF39-45B69A433CE6}"/>
          </ac:spMkLst>
        </pc:spChg>
        <pc:spChg chg="add mod">
          <ac:chgData name="Kevin Liang" userId="d06eb69b-2ff6-4439-bfa3-f06b9165959f" providerId="ADAL" clId="{A7B7C525-53BE-E64F-9153-827F4391F4E6}" dt="2022-06-05T20:07:39.805" v="2493" actId="1076"/>
          <ac:spMkLst>
            <pc:docMk/>
            <pc:sldMk cId="1151838148" sldId="365"/>
            <ac:spMk id="6" creationId="{A5D75447-4771-6637-ADEF-3B4E4F7B41A1}"/>
          </ac:spMkLst>
        </pc:spChg>
        <pc:spChg chg="add mod">
          <ac:chgData name="Kevin Liang" userId="d06eb69b-2ff6-4439-bfa3-f06b9165959f" providerId="ADAL" clId="{A7B7C525-53BE-E64F-9153-827F4391F4E6}" dt="2022-06-05T20:07:38.155" v="2492" actId="1076"/>
          <ac:spMkLst>
            <pc:docMk/>
            <pc:sldMk cId="1151838148" sldId="365"/>
            <ac:spMk id="7" creationId="{012E6E5D-77BD-C2E6-F88A-520EE129C60F}"/>
          </ac:spMkLst>
        </pc:spChg>
        <pc:picChg chg="add mod">
          <ac:chgData name="Kevin Liang" userId="d06eb69b-2ff6-4439-bfa3-f06b9165959f" providerId="ADAL" clId="{A7B7C525-53BE-E64F-9153-827F4391F4E6}" dt="2022-06-05T20:03:38.056" v="2425" actId="1076"/>
          <ac:picMkLst>
            <pc:docMk/>
            <pc:sldMk cId="1151838148" sldId="365"/>
            <ac:picMk id="4" creationId="{FA4F876B-BE8A-A3A8-50E4-71CE81E30CC9}"/>
          </ac:picMkLst>
        </pc:picChg>
        <pc:picChg chg="add del mod">
          <ac:chgData name="Kevin Liang" userId="d06eb69b-2ff6-4439-bfa3-f06b9165959f" providerId="ADAL" clId="{A7B7C525-53BE-E64F-9153-827F4391F4E6}" dt="2022-06-05T20:05:00.756" v="2429" actId="478"/>
          <ac:picMkLst>
            <pc:docMk/>
            <pc:sldMk cId="1151838148" sldId="365"/>
            <ac:picMk id="5" creationId="{F2A541A5-D707-BF5E-415E-7D16187574B7}"/>
          </ac:picMkLst>
        </pc:picChg>
      </pc:sldChg>
      <pc:sldChg chg="modSp new mod ord">
        <pc:chgData name="Kevin Liang" userId="d06eb69b-2ff6-4439-bfa3-f06b9165959f" providerId="ADAL" clId="{A7B7C525-53BE-E64F-9153-827F4391F4E6}" dt="2022-06-05T22:27:38.165" v="2835" actId="20577"/>
        <pc:sldMkLst>
          <pc:docMk/>
          <pc:sldMk cId="1160317165" sldId="366"/>
        </pc:sldMkLst>
        <pc:spChg chg="mod">
          <ac:chgData name="Kevin Liang" userId="d06eb69b-2ff6-4439-bfa3-f06b9165959f" providerId="ADAL" clId="{A7B7C525-53BE-E64F-9153-827F4391F4E6}" dt="2022-06-05T22:25:10.002" v="2554" actId="20577"/>
          <ac:spMkLst>
            <pc:docMk/>
            <pc:sldMk cId="1160317165" sldId="366"/>
            <ac:spMk id="2" creationId="{7E6555CC-E62E-DCFD-13C5-328D706FFCF4}"/>
          </ac:spMkLst>
        </pc:spChg>
        <pc:spChg chg="mod">
          <ac:chgData name="Kevin Liang" userId="d06eb69b-2ff6-4439-bfa3-f06b9165959f" providerId="ADAL" clId="{A7B7C525-53BE-E64F-9153-827F4391F4E6}" dt="2022-06-05T22:27:38.165" v="2835" actId="20577"/>
          <ac:spMkLst>
            <pc:docMk/>
            <pc:sldMk cId="1160317165" sldId="366"/>
            <ac:spMk id="3" creationId="{C091C6F7-6E17-3C38-4453-1024E78CD5B3}"/>
          </ac:spMkLst>
        </pc:spChg>
      </pc:sldChg>
      <pc:sldChg chg="modSp new mod">
        <pc:chgData name="Kevin Liang" userId="d06eb69b-2ff6-4439-bfa3-f06b9165959f" providerId="ADAL" clId="{A7B7C525-53BE-E64F-9153-827F4391F4E6}" dt="2022-06-14T23:35:01.932" v="3000" actId="14100"/>
        <pc:sldMkLst>
          <pc:docMk/>
          <pc:sldMk cId="1926996257" sldId="367"/>
        </pc:sldMkLst>
        <pc:spChg chg="mod">
          <ac:chgData name="Kevin Liang" userId="d06eb69b-2ff6-4439-bfa3-f06b9165959f" providerId="ADAL" clId="{A7B7C525-53BE-E64F-9153-827F4391F4E6}" dt="2022-06-14T23:34:12.861" v="2856" actId="20577"/>
          <ac:spMkLst>
            <pc:docMk/>
            <pc:sldMk cId="1926996257" sldId="367"/>
            <ac:spMk id="2" creationId="{EB4B2E16-8F9E-2088-31DA-A5DA572B0E03}"/>
          </ac:spMkLst>
        </pc:spChg>
        <pc:spChg chg="mod">
          <ac:chgData name="Kevin Liang" userId="d06eb69b-2ff6-4439-bfa3-f06b9165959f" providerId="ADAL" clId="{A7B7C525-53BE-E64F-9153-827F4391F4E6}" dt="2022-06-14T23:35:01.932" v="3000" actId="14100"/>
          <ac:spMkLst>
            <pc:docMk/>
            <pc:sldMk cId="1926996257" sldId="367"/>
            <ac:spMk id="3" creationId="{99D7A31A-9CEB-957D-FD41-726AFF2E1BCA}"/>
          </ac:spMkLst>
        </pc:spChg>
      </pc:sldChg>
      <pc:sldChg chg="new del">
        <pc:chgData name="Kevin Liang" userId="d06eb69b-2ff6-4439-bfa3-f06b9165959f" providerId="ADAL" clId="{A7B7C525-53BE-E64F-9153-827F4391F4E6}" dt="2022-06-19T21:59:16.943" v="3006" actId="2696"/>
        <pc:sldMkLst>
          <pc:docMk/>
          <pc:sldMk cId="1116924331" sldId="368"/>
        </pc:sldMkLst>
      </pc:sldChg>
      <pc:sldChg chg="modSp new mod">
        <pc:chgData name="Kevin Liang" userId="d06eb69b-2ff6-4439-bfa3-f06b9165959f" providerId="ADAL" clId="{A7B7C525-53BE-E64F-9153-827F4391F4E6}" dt="2022-06-19T22:04:01.483" v="3762" actId="20577"/>
        <pc:sldMkLst>
          <pc:docMk/>
          <pc:sldMk cId="1462896186" sldId="368"/>
        </pc:sldMkLst>
        <pc:spChg chg="mod">
          <ac:chgData name="Kevin Liang" userId="d06eb69b-2ff6-4439-bfa3-f06b9165959f" providerId="ADAL" clId="{A7B7C525-53BE-E64F-9153-827F4391F4E6}" dt="2022-06-19T22:03:17.288" v="3592" actId="27636"/>
          <ac:spMkLst>
            <pc:docMk/>
            <pc:sldMk cId="1462896186" sldId="368"/>
            <ac:spMk id="2" creationId="{0F0C31AC-5BC3-8954-6D91-4D3EF8E9CB91}"/>
          </ac:spMkLst>
        </pc:spChg>
        <pc:spChg chg="mod">
          <ac:chgData name="Kevin Liang" userId="d06eb69b-2ff6-4439-bfa3-f06b9165959f" providerId="ADAL" clId="{A7B7C525-53BE-E64F-9153-827F4391F4E6}" dt="2022-06-19T22:04:01.483" v="3762" actId="20577"/>
          <ac:spMkLst>
            <pc:docMk/>
            <pc:sldMk cId="1462896186" sldId="368"/>
            <ac:spMk id="3" creationId="{754433E3-09DF-2CCF-CCFB-B1D4F7DDF8E0}"/>
          </ac:spMkLst>
        </pc:spChg>
      </pc:sldChg>
      <pc:sldMasterChg chg="delSldLayout modSldLayout">
        <pc:chgData name="Kevin Liang" userId="d06eb69b-2ff6-4439-bfa3-f06b9165959f" providerId="ADAL" clId="{A7B7C525-53BE-E64F-9153-827F4391F4E6}" dt="2022-06-05T19:42:28.911" v="1582" actId="14100"/>
        <pc:sldMasterMkLst>
          <pc:docMk/>
          <pc:sldMasterMk cId="1449374226" sldId="2147483660"/>
        </pc:sldMasterMkLst>
        <pc:sldLayoutChg chg="modSp mod">
          <pc:chgData name="Kevin Liang" userId="d06eb69b-2ff6-4439-bfa3-f06b9165959f" providerId="ADAL" clId="{A7B7C525-53BE-E64F-9153-827F4391F4E6}" dt="2022-06-05T19:42:28.911" v="1582" actId="14100"/>
          <pc:sldLayoutMkLst>
            <pc:docMk/>
            <pc:sldMasterMk cId="1449374226" sldId="2147483660"/>
            <pc:sldLayoutMk cId="910829051" sldId="2147483662"/>
          </pc:sldLayoutMkLst>
          <pc:spChg chg="mod">
            <ac:chgData name="Kevin Liang" userId="d06eb69b-2ff6-4439-bfa3-f06b9165959f" providerId="ADAL" clId="{A7B7C525-53BE-E64F-9153-827F4391F4E6}" dt="2022-06-05T19:42:28.911" v="1582" actId="14100"/>
            <ac:spMkLst>
              <pc:docMk/>
              <pc:sldMasterMk cId="1449374226" sldId="2147483660"/>
              <pc:sldLayoutMk cId="910829051" sldId="2147483662"/>
              <ac:spMk id="2" creationId="{00000000-0000-0000-0000-000000000000}"/>
            </ac:spMkLst>
          </pc:spChg>
        </pc:sldLayoutChg>
        <pc:sldLayoutChg chg="del">
          <pc:chgData name="Kevin Liang" userId="d06eb69b-2ff6-4439-bfa3-f06b9165959f" providerId="ADAL" clId="{A7B7C525-53BE-E64F-9153-827F4391F4E6}" dt="2022-06-03T20:36:15.085" v="16" actId="2696"/>
          <pc:sldLayoutMkLst>
            <pc:docMk/>
            <pc:sldMasterMk cId="1449374226" sldId="2147483660"/>
            <pc:sldLayoutMk cId="420478977" sldId="2147483672"/>
          </pc:sldLayoutMkLst>
        </pc:sldLayoutChg>
      </pc:sldMasterChg>
    </pc:docChg>
  </pc:docChgLst>
  <pc:docChgLst>
    <pc:chgData name="Larisa Morales Soto" userId="ae55080d-17f4-48de-9309-0024c0e8fdbf" providerId="ADAL" clId="{794C632D-D3BD-C142-B93F-C90E6BDD7C20}"/>
    <pc:docChg chg="undo custSel modSld modMainMaster modNotesMaster">
      <pc:chgData name="Larisa Morales Soto" userId="ae55080d-17f4-48de-9309-0024c0e8fdbf" providerId="ADAL" clId="{794C632D-D3BD-C142-B93F-C90E6BDD7C20}" dt="2022-05-26T18:32:06.214" v="16" actId="478"/>
      <pc:docMkLst>
        <pc:docMk/>
      </pc:docMkLst>
      <pc:sldChg chg="modNotes">
        <pc:chgData name="Larisa Morales Soto" userId="ae55080d-17f4-48de-9309-0024c0e8fdbf" providerId="ADAL" clId="{794C632D-D3BD-C142-B93F-C90E6BDD7C20}" dt="2022-05-26T18:32:00.009" v="14"/>
        <pc:sldMkLst>
          <pc:docMk/>
          <pc:sldMk cId="3133242724" sldId="262"/>
        </pc:sldMkLst>
      </pc:sldChg>
      <pc:sldChg chg="addSp delSp modSp mod">
        <pc:chgData name="Larisa Morales Soto" userId="ae55080d-17f4-48de-9309-0024c0e8fdbf" providerId="ADAL" clId="{794C632D-D3BD-C142-B93F-C90E6BDD7C20}" dt="2022-05-26T18:32:06.214" v="16" actId="478"/>
        <pc:sldMkLst>
          <pc:docMk/>
          <pc:sldMk cId="2115249166" sldId="263"/>
        </pc:sldMkLst>
        <pc:spChg chg="add del mod">
          <ac:chgData name="Larisa Morales Soto" userId="ae55080d-17f4-48de-9309-0024c0e8fdbf" providerId="ADAL" clId="{794C632D-D3BD-C142-B93F-C90E6BDD7C20}" dt="2022-05-26T18:31:59.051" v="8" actId="767"/>
          <ac:spMkLst>
            <pc:docMk/>
            <pc:sldMk cId="2115249166" sldId="263"/>
            <ac:spMk id="2" creationId="{22288B44-5199-ACAD-F557-A7D1C246463C}"/>
          </ac:spMkLst>
        </pc:spChg>
        <pc:spChg chg="add del mod">
          <ac:chgData name="Larisa Morales Soto" userId="ae55080d-17f4-48de-9309-0024c0e8fdbf" providerId="ADAL" clId="{794C632D-D3BD-C142-B93F-C90E6BDD7C20}" dt="2022-05-26T18:32:06.214" v="16" actId="478"/>
          <ac:spMkLst>
            <pc:docMk/>
            <pc:sldMk cId="2115249166" sldId="263"/>
            <ac:spMk id="3" creationId="{8DFE63AA-F4F7-2F00-6D65-831009C86EDD}"/>
          </ac:spMkLst>
        </pc:spChg>
        <pc:spChg chg="del">
          <ac:chgData name="Larisa Morales Soto" userId="ae55080d-17f4-48de-9309-0024c0e8fdbf" providerId="ADAL" clId="{794C632D-D3BD-C142-B93F-C90E6BDD7C20}" dt="2022-05-26T18:29:50.799" v="0" actId="478"/>
          <ac:spMkLst>
            <pc:docMk/>
            <pc:sldMk cId="2115249166" sldId="263"/>
            <ac:spMk id="5" creationId="{7E16434B-4906-8948-8373-2647D7B3A75F}"/>
          </ac:spMkLst>
        </pc:spChg>
      </pc:sldChg>
      <pc:sldChg chg="modSp">
        <pc:chgData name="Larisa Morales Soto" userId="ae55080d-17f4-48de-9309-0024c0e8fdbf" providerId="ADAL" clId="{794C632D-D3BD-C142-B93F-C90E6BDD7C20}" dt="2022-05-26T18:32:00.009" v="14"/>
        <pc:sldMkLst>
          <pc:docMk/>
          <pc:sldMk cId="3891667287" sldId="277"/>
        </pc:sldMkLst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k cId="3891667287" sldId="277"/>
            <ac:spMk id="2" creationId="{7D442A67-6808-B148-B650-0C3896F6C6CD}"/>
          </ac:spMkLst>
        </pc:spChg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k cId="3891667287" sldId="277"/>
            <ac:spMk id="3" creationId="{87B93719-7A3D-1148-9FCA-AF4A65C4BC41}"/>
          </ac:spMkLst>
        </pc:spChg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k cId="3891667287" sldId="277"/>
            <ac:spMk id="4" creationId="{A981591F-89B2-9E4F-A0A0-9815AD821B16}"/>
          </ac:spMkLst>
        </pc:spChg>
      </pc:sldChg>
      <pc:sldChg chg="modSp">
        <pc:chgData name="Larisa Morales Soto" userId="ae55080d-17f4-48de-9309-0024c0e8fdbf" providerId="ADAL" clId="{794C632D-D3BD-C142-B93F-C90E6BDD7C20}" dt="2022-05-26T18:32:00.009" v="14"/>
        <pc:sldMkLst>
          <pc:docMk/>
          <pc:sldMk cId="2389275097" sldId="316"/>
        </pc:sldMkLst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k cId="2389275097" sldId="316"/>
            <ac:spMk id="4" creationId="{A45C165F-BC2D-0A42-B582-A27AE4DBB9CF}"/>
          </ac:spMkLst>
        </pc:spChg>
      </pc:sldChg>
      <pc:sldChg chg="modSp">
        <pc:chgData name="Larisa Morales Soto" userId="ae55080d-17f4-48de-9309-0024c0e8fdbf" providerId="ADAL" clId="{794C632D-D3BD-C142-B93F-C90E6BDD7C20}" dt="2022-05-26T18:32:00.009" v="14"/>
        <pc:sldMkLst>
          <pc:docMk/>
          <pc:sldMk cId="3390364454" sldId="317"/>
        </pc:sldMkLst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k cId="3390364454" sldId="317"/>
            <ac:spMk id="2" creationId="{57999070-108E-C245-97F4-DBF8FE0A3A1B}"/>
          </ac:spMkLst>
        </pc:spChg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k cId="3390364454" sldId="317"/>
            <ac:spMk id="3" creationId="{4B5ADFF6-C739-BC4D-8406-2A385F59F448}"/>
          </ac:spMkLst>
        </pc:spChg>
      </pc:sldChg>
      <pc:sldMasterChg chg="modSp modSldLayout">
        <pc:chgData name="Larisa Morales Soto" userId="ae55080d-17f4-48de-9309-0024c0e8fdbf" providerId="ADAL" clId="{794C632D-D3BD-C142-B93F-C90E6BDD7C20}" dt="2022-05-26T18:32:00.009" v="14"/>
        <pc:sldMasterMkLst>
          <pc:docMk/>
          <pc:sldMasterMk cId="1449374226" sldId="2147483660"/>
        </pc:sldMasterMkLst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asterMk cId="1449374226" sldId="2147483660"/>
            <ac:spMk id="2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asterMk cId="1449374226" sldId="2147483660"/>
            <ac:spMk id="3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asterMk cId="1449374226" sldId="2147483660"/>
            <ac:spMk id="15" creationId="{7CD4AE55-E3E4-8E48-A531-035261AD147D}"/>
          </ac:spMkLst>
        </pc:spChg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asterMk cId="1449374226" sldId="2147483660"/>
            <ac:spMk id="16" creationId="{5753BF61-1322-C642-81B1-2BEA6A9D7516}"/>
          </ac:spMkLst>
        </pc:spChg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asterMk cId="1449374226" sldId="2147483660"/>
            <ac:spMk id="17" creationId="{505D8262-7348-B74A-B1E5-C429BF3920A3}"/>
          </ac:spMkLst>
        </pc:spChg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asterMk cId="1449374226" sldId="2147483660"/>
            <ac:spMk id="18" creationId="{7AE6F6EB-C764-0142-9907-8F053728961D}"/>
          </ac:spMkLst>
        </pc:spChg>
        <pc:spChg chg="mod">
          <ac:chgData name="Larisa Morales Soto" userId="ae55080d-17f4-48de-9309-0024c0e8fdbf" providerId="ADAL" clId="{794C632D-D3BD-C142-B93F-C90E6BDD7C20}" dt="2022-05-26T18:32:00.009" v="14"/>
          <ac:spMkLst>
            <pc:docMk/>
            <pc:sldMasterMk cId="1449374226" sldId="2147483660"/>
            <ac:spMk id="19" creationId="{894EFFE0-7781-6F4A-8329-190CB533253E}"/>
          </ac:spMkLst>
        </pc:spChg>
        <pc:grpChg chg="mod">
          <ac:chgData name="Larisa Morales Soto" userId="ae55080d-17f4-48de-9309-0024c0e8fdbf" providerId="ADAL" clId="{794C632D-D3BD-C142-B93F-C90E6BDD7C20}" dt="2022-05-26T18:32:00.009" v="14"/>
          <ac:grpSpMkLst>
            <pc:docMk/>
            <pc:sldMasterMk cId="1449374226" sldId="2147483660"/>
            <ac:grpSpMk id="14" creationId="{8ADF8589-063A-1546-8085-07B315CCB283}"/>
          </ac:grpSpMkLst>
        </pc:grpChg>
        <pc:picChg chg="mod">
          <ac:chgData name="Larisa Morales Soto" userId="ae55080d-17f4-48de-9309-0024c0e8fdbf" providerId="ADAL" clId="{794C632D-D3BD-C142-B93F-C90E6BDD7C20}" dt="2022-05-26T18:32:00.009" v="14"/>
          <ac:picMkLst>
            <pc:docMk/>
            <pc:sldMasterMk cId="1449374226" sldId="2147483660"/>
            <ac:picMk id="21" creationId="{BBA76F50-A55F-9245-A363-154E7DFB1C4B}"/>
          </ac:picMkLst>
        </pc:pic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3264083727" sldId="2147483661"/>
          </pc:sldLayoutMkLst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3264083727" sldId="2147483661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3264083727" sldId="2147483661"/>
              <ac:spMk id="13" creationId="{B26714F2-9487-9A49-A920-C9C4DB6F97C5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3264083727" sldId="2147483661"/>
              <ac:spMk id="17" creationId="{38C73947-7933-1149-81E2-2A6481ACE834}"/>
            </ac:spMkLst>
          </pc:spChg>
          <pc:picChg chg="mod">
            <ac:chgData name="Larisa Morales Soto" userId="ae55080d-17f4-48de-9309-0024c0e8fdbf" providerId="ADAL" clId="{794C632D-D3BD-C142-B93F-C90E6BDD7C20}" dt="2022-05-26T18:32:00.009" v="14"/>
            <ac:picMkLst>
              <pc:docMk/>
              <pc:sldMasterMk cId="1449374226" sldId="2147483660"/>
              <pc:sldLayoutMk cId="3264083727" sldId="2147483661"/>
              <ac:picMk id="14" creationId="{4590415E-2F4F-B34C-975F-7509179742F1}"/>
            </ac:picMkLst>
          </pc:picChg>
          <pc:picChg chg="mod">
            <ac:chgData name="Larisa Morales Soto" userId="ae55080d-17f4-48de-9309-0024c0e8fdbf" providerId="ADAL" clId="{794C632D-D3BD-C142-B93F-C90E6BDD7C20}" dt="2022-05-26T18:32:00.009" v="14"/>
            <ac:picMkLst>
              <pc:docMk/>
              <pc:sldMasterMk cId="1449374226" sldId="2147483660"/>
              <pc:sldLayoutMk cId="3264083727" sldId="2147483661"/>
              <ac:picMk id="18" creationId="{E31CC8AE-4D70-174F-9C92-FBBC12BFB767}"/>
            </ac:picMkLst>
          </pc:picChg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1311720174" sldId="2147483663"/>
          </pc:sldLayoutMkLst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1311720174" sldId="2147483663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1311720174" sldId="2147483663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1884908084" sldId="2147483664"/>
          </pc:sldLayoutMkLst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1884908084" sldId="2147483664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1884908084" sldId="2147483664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2749933113" sldId="2147483669"/>
          </pc:sldLayoutMkLst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2749933113" sldId="2147483669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2749933113" sldId="2147483669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2749933113" sldId="2147483669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322694191" sldId="2147483670"/>
          </pc:sldLayoutMkLst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322694191" sldId="2147483670"/>
              <ac:spMk id="3" creationId="{5F469381-9221-664C-A297-50EE4CAEE002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322694191" sldId="2147483670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322694191" sldId="2147483670"/>
              <ac:spMk id="13" creationId="{B26714F2-9487-9A49-A920-C9C4DB6F97C5}"/>
            </ac:spMkLst>
          </pc:spChg>
          <pc:picChg chg="mod">
            <ac:chgData name="Larisa Morales Soto" userId="ae55080d-17f4-48de-9309-0024c0e8fdbf" providerId="ADAL" clId="{794C632D-D3BD-C142-B93F-C90E6BDD7C20}" dt="2022-05-26T18:32:00.009" v="14"/>
            <ac:picMkLst>
              <pc:docMk/>
              <pc:sldMasterMk cId="1449374226" sldId="2147483660"/>
              <pc:sldLayoutMk cId="322694191" sldId="2147483670"/>
              <ac:picMk id="14" creationId="{4590415E-2F4F-B34C-975F-7509179742F1}"/>
            </ac:picMkLst>
          </pc:picChg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3350706779" sldId="2147483671"/>
          </pc:sldLayoutMkLst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3350706779" sldId="2147483671"/>
              <ac:spMk id="6" creationId="{42401445-DB0B-D44D-B605-7A88A3BCCA23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3350706779" sldId="2147483671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1449374226" sldId="2147483660"/>
              <pc:sldLayoutMk cId="3350706779" sldId="2147483671"/>
              <ac:spMk id="13" creationId="{B26714F2-9487-9A49-A920-C9C4DB6F97C5}"/>
            </ac:spMkLst>
          </pc:spChg>
          <pc:picChg chg="mod">
            <ac:chgData name="Larisa Morales Soto" userId="ae55080d-17f4-48de-9309-0024c0e8fdbf" providerId="ADAL" clId="{794C632D-D3BD-C142-B93F-C90E6BDD7C20}" dt="2022-05-26T18:32:00.009" v="14"/>
            <ac:picMkLst>
              <pc:docMk/>
              <pc:sldMasterMk cId="1449374226" sldId="2147483660"/>
              <pc:sldLayoutMk cId="3350706779" sldId="2147483671"/>
              <ac:picMk id="14" creationId="{4590415E-2F4F-B34C-975F-7509179742F1}"/>
            </ac:picMkLst>
          </pc:picChg>
        </pc:sldLayoutChg>
      </pc:sldMasterChg>
      <pc:sldMasterChg chg="addSp modSp modSldLayout">
        <pc:chgData name="Larisa Morales Soto" userId="ae55080d-17f4-48de-9309-0024c0e8fdbf" providerId="ADAL" clId="{794C632D-D3BD-C142-B93F-C90E6BDD7C20}" dt="2022-05-26T18:32:00.009" v="14"/>
        <pc:sldMasterMkLst>
          <pc:docMk/>
          <pc:sldMasterMk cId="2429453867" sldId="2147483672"/>
        </pc:sldMasterMkLst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2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3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4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5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6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8" creationId="{DB912AF2-0673-0596-1208-B365DCCE17FE}"/>
          </ac:spMkLst>
        </pc:spChg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9" creationId="{A8AA60C7-0E5D-42BA-EB42-5D2352953C6E}"/>
          </ac:spMkLst>
        </pc:spChg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10" creationId="{5C7FF937-8CC5-F376-19A4-20F2E147335B}"/>
          </ac:spMkLst>
        </pc:spChg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11" creationId="{7BB1F0F9-CFBF-9E3F-DB9C-D01BE1FD0E81}"/>
          </ac:spMkLst>
        </pc:spChg>
        <pc:spChg chg="mod">
          <ac:chgData name="Larisa Morales Soto" userId="ae55080d-17f4-48de-9309-0024c0e8fdbf" providerId="ADAL" clId="{794C632D-D3BD-C142-B93F-C90E6BDD7C20}" dt="2022-05-26T18:31:59.724" v="12"/>
          <ac:spMkLst>
            <pc:docMk/>
            <pc:sldMasterMk cId="2429453867" sldId="2147483672"/>
            <ac:spMk id="12" creationId="{DE47DC07-C683-BCB1-4199-379F728367F4}"/>
          </ac:spMkLst>
        </pc:spChg>
        <pc:grpChg chg="add mod">
          <ac:chgData name="Larisa Morales Soto" userId="ae55080d-17f4-48de-9309-0024c0e8fdbf" providerId="ADAL" clId="{794C632D-D3BD-C142-B93F-C90E6BDD7C20}" dt="2022-05-26T18:31:59.724" v="12"/>
          <ac:grpSpMkLst>
            <pc:docMk/>
            <pc:sldMasterMk cId="2429453867" sldId="2147483672"/>
            <ac:grpSpMk id="7" creationId="{F42E90F4-00CA-97FE-615D-CF9C1A34A9B7}"/>
          </ac:grpSpMkLst>
        </pc:grpChg>
        <pc:picChg chg="add mod">
          <ac:chgData name="Larisa Morales Soto" userId="ae55080d-17f4-48de-9309-0024c0e8fdbf" providerId="ADAL" clId="{794C632D-D3BD-C142-B93F-C90E6BDD7C20}" dt="2022-05-26T18:31:59.724" v="12"/>
          <ac:picMkLst>
            <pc:docMk/>
            <pc:sldMasterMk cId="2429453867" sldId="2147483672"/>
            <ac:picMk id="13" creationId="{7C410651-A2AD-E34F-87B8-F20908A529BC}"/>
          </ac:picMkLst>
        </pc:pic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1449374226" sldId="2147483660"/>
            <pc:sldLayoutMk cId="322694191" sldId="2147483670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1449374226" sldId="2147483660"/>
              <pc:sldLayoutMk cId="322694191" sldId="2147483670"/>
              <ac:spMk id="3" creationId="{5F469381-9221-664C-A297-50EE4CAEE002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1449374226" sldId="2147483660"/>
              <pc:sldLayoutMk cId="322694191" sldId="2147483670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1449374226" sldId="2147483660"/>
              <pc:sldLayoutMk cId="322694191" sldId="2147483670"/>
              <ac:spMk id="13" creationId="{B26714F2-9487-9A49-A920-C9C4DB6F97C5}"/>
            </ac:spMkLst>
          </pc:spChg>
          <pc:picChg chg="mod">
            <ac:chgData name="Larisa Morales Soto" userId="ae55080d-17f4-48de-9309-0024c0e8fdbf" providerId="ADAL" clId="{794C632D-D3BD-C142-B93F-C90E6BDD7C20}" dt="2022-05-26T18:31:59.724" v="12"/>
            <ac:picMkLst>
              <pc:docMk/>
              <pc:sldMasterMk cId="1449374226" sldId="2147483660"/>
              <pc:sldLayoutMk cId="322694191" sldId="2147483670"/>
              <ac:picMk id="14" creationId="{4590415E-2F4F-B34C-975F-7509179742F1}"/>
            </ac:picMkLst>
          </pc:picChg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1223760123" sldId="2147483673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223760123" sldId="2147483673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223760123" sldId="2147483673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194222866" sldId="2147483675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94222866" sldId="2147483675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94222866" sldId="2147483675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69049621" sldId="2147483676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69049621" sldId="2147483676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69049621" sldId="2147483676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1887183444" sldId="2147483677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887183444" sldId="2147483677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887183444" sldId="2147483677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887183444" sldId="2147483677"/>
              <ac:spMk id="4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887183444" sldId="2147483677"/>
              <ac:spMk id="5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887183444" sldId="2147483677"/>
              <ac:spMk id="6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3722513088" sldId="2147483680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3722513088" sldId="2147483680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3722513088" sldId="2147483680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3722513088" sldId="2147483680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2791925798" sldId="2147483681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2791925798" sldId="2147483681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2791925798" sldId="2147483681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2791925798" sldId="2147483681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1738391065" sldId="2147483683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738391065" sldId="2147483683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1738391065" sldId="2147483683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3329746215" sldId="2147483684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3329746215" sldId="2147483684"/>
              <ac:spMk id="6" creationId="{42401445-DB0B-D44D-B605-7A88A3BCCA23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3329746215" sldId="2147483684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3329746215" sldId="2147483684"/>
              <ac:spMk id="13" creationId="{B26714F2-9487-9A49-A920-C9C4DB6F97C5}"/>
            </ac:spMkLst>
          </pc:spChg>
          <pc:picChg chg="mod">
            <ac:chgData name="Larisa Morales Soto" userId="ae55080d-17f4-48de-9309-0024c0e8fdbf" providerId="ADAL" clId="{794C632D-D3BD-C142-B93F-C90E6BDD7C20}" dt="2022-05-26T18:31:59.724" v="12"/>
            <ac:picMkLst>
              <pc:docMk/>
              <pc:sldMasterMk cId="2429453867" sldId="2147483672"/>
              <pc:sldLayoutMk cId="3329746215" sldId="2147483684"/>
              <ac:picMk id="14" creationId="{4590415E-2F4F-B34C-975F-7509179742F1}"/>
            </ac:picMkLst>
          </pc:picChg>
        </pc:sldLayoutChg>
        <pc:sldLayoutChg chg="modSp mod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2429453867" sldId="2147483672"/>
            <pc:sldLayoutMk cId="3920586521" sldId="2147483685"/>
          </pc:sldLayoutMkLst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3920586521" sldId="2147483685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2429453867" sldId="2147483672"/>
              <pc:sldLayoutMk cId="3920586521" sldId="2147483685"/>
              <ac:spMk id="13" creationId="{B26714F2-9487-9A49-A920-C9C4DB6F97C5}"/>
            </ac:spMkLst>
          </pc:spChg>
          <pc:spChg chg="mod">
            <ac:chgData name="Larisa Morales Soto" userId="ae55080d-17f4-48de-9309-0024c0e8fdbf" providerId="ADAL" clId="{794C632D-D3BD-C142-B93F-C90E6BDD7C20}" dt="2022-05-26T18:32:00.009" v="14"/>
            <ac:spMkLst>
              <pc:docMk/>
              <pc:sldMasterMk cId="2429453867" sldId="2147483672"/>
              <pc:sldLayoutMk cId="3920586521" sldId="2147483685"/>
              <ac:spMk id="17" creationId="{38C73947-7933-1149-81E2-2A6481ACE834}"/>
            </ac:spMkLst>
          </pc:spChg>
          <pc:picChg chg="mod">
            <ac:chgData name="Larisa Morales Soto" userId="ae55080d-17f4-48de-9309-0024c0e8fdbf" providerId="ADAL" clId="{794C632D-D3BD-C142-B93F-C90E6BDD7C20}" dt="2022-05-26T18:31:59.724" v="12"/>
            <ac:picMkLst>
              <pc:docMk/>
              <pc:sldMasterMk cId="2429453867" sldId="2147483672"/>
              <pc:sldLayoutMk cId="3920586521" sldId="2147483685"/>
              <ac:picMk id="14" creationId="{4590415E-2F4F-B34C-975F-7509179742F1}"/>
            </ac:picMkLst>
          </pc:picChg>
          <pc:picChg chg="mod">
            <ac:chgData name="Larisa Morales Soto" userId="ae55080d-17f4-48de-9309-0024c0e8fdbf" providerId="ADAL" clId="{794C632D-D3BD-C142-B93F-C90E6BDD7C20}" dt="2022-05-26T18:31:59.724" v="12"/>
            <ac:picMkLst>
              <pc:docMk/>
              <pc:sldMasterMk cId="2429453867" sldId="2147483672"/>
              <pc:sldLayoutMk cId="3920586521" sldId="2147483685"/>
              <ac:picMk id="18" creationId="{E31CC8AE-4D70-174F-9C92-FBBC12BFB767}"/>
            </ac:picMkLst>
          </pc:picChg>
        </pc:sldLayoutChg>
      </pc:sldMasterChg>
      <pc:sldMasterChg chg="addSp modSp modSldLayout">
        <pc:chgData name="Larisa Morales Soto" userId="ae55080d-17f4-48de-9309-0024c0e8fdbf" providerId="ADAL" clId="{794C632D-D3BD-C142-B93F-C90E6BDD7C20}" dt="2022-05-26T18:31:59.724" v="12"/>
        <pc:sldMasterMkLst>
          <pc:docMk/>
          <pc:sldMasterMk cId="1084967830" sldId="2147483686"/>
        </pc:sldMasterMkLst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2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3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4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5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6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8" creationId="{EEDA110D-F236-2D9A-DB2D-69426FA143C6}"/>
          </ac:spMkLst>
        </pc:spChg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9" creationId="{417F0C1D-401B-0463-3BB2-192F8AED6495}"/>
          </ac:spMkLst>
        </pc:spChg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10" creationId="{7D400CAE-BEEA-61B1-3F04-CA3DD753AF08}"/>
          </ac:spMkLst>
        </pc:spChg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11" creationId="{46B5BCCF-65E3-CF25-12E0-DF3CDB89071D}"/>
          </ac:spMkLst>
        </pc:spChg>
        <pc:spChg chg="mod">
          <ac:chgData name="Larisa Morales Soto" userId="ae55080d-17f4-48de-9309-0024c0e8fdbf" providerId="ADAL" clId="{794C632D-D3BD-C142-B93F-C90E6BDD7C20}" dt="2022-05-26T18:31:59.450" v="10"/>
          <ac:spMkLst>
            <pc:docMk/>
            <pc:sldMasterMk cId="1084967830" sldId="2147483686"/>
            <ac:spMk id="12" creationId="{B1D07A7C-76DB-D7DF-592C-D9456A6953A2}"/>
          </ac:spMkLst>
        </pc:spChg>
        <pc:grpChg chg="add mod">
          <ac:chgData name="Larisa Morales Soto" userId="ae55080d-17f4-48de-9309-0024c0e8fdbf" providerId="ADAL" clId="{794C632D-D3BD-C142-B93F-C90E6BDD7C20}" dt="2022-05-26T18:31:59.450" v="10"/>
          <ac:grpSpMkLst>
            <pc:docMk/>
            <pc:sldMasterMk cId="1084967830" sldId="2147483686"/>
            <ac:grpSpMk id="7" creationId="{3D1074BC-CE30-5E1C-7438-C7C0DE1494D5}"/>
          </ac:grpSpMkLst>
        </pc:grpChg>
        <pc:picChg chg="add mod">
          <ac:chgData name="Larisa Morales Soto" userId="ae55080d-17f4-48de-9309-0024c0e8fdbf" providerId="ADAL" clId="{794C632D-D3BD-C142-B93F-C90E6BDD7C20}" dt="2022-05-26T18:31:59.450" v="10"/>
          <ac:picMkLst>
            <pc:docMk/>
            <pc:sldMasterMk cId="1084967830" sldId="2147483686"/>
            <ac:picMk id="13" creationId="{F50F5E61-B62C-7EFA-874E-FC135B9E645B}"/>
          </ac:picMkLst>
        </pc:pic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449374226" sldId="2147483660"/>
            <pc:sldLayoutMk cId="322694191" sldId="2147483670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449374226" sldId="2147483660"/>
              <pc:sldLayoutMk cId="322694191" sldId="2147483670"/>
              <ac:spMk id="3" creationId="{5F469381-9221-664C-A297-50EE4CAEE002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449374226" sldId="2147483660"/>
              <pc:sldLayoutMk cId="322694191" sldId="2147483670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449374226" sldId="2147483660"/>
              <pc:sldLayoutMk cId="322694191" sldId="2147483670"/>
              <ac:spMk id="13" creationId="{B26714F2-9487-9A49-A920-C9C4DB6F97C5}"/>
            </ac:spMkLst>
          </pc:spChg>
          <pc:picChg chg="mod">
            <ac:chgData name="Larisa Morales Soto" userId="ae55080d-17f4-48de-9309-0024c0e8fdbf" providerId="ADAL" clId="{794C632D-D3BD-C142-B93F-C90E6BDD7C20}" dt="2022-05-26T18:31:59.450" v="10"/>
            <ac:picMkLst>
              <pc:docMk/>
              <pc:sldMasterMk cId="1449374226" sldId="2147483660"/>
              <pc:sldLayoutMk cId="322694191" sldId="2147483670"/>
              <ac:picMk id="14" creationId="{4590415E-2F4F-B34C-975F-7509179742F1}"/>
            </ac:picMkLst>
          </pc:picChg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1616251476" sldId="2147483687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1616251476" sldId="2147483687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1616251476" sldId="2147483687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3111707705" sldId="2147483689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111707705" sldId="2147483689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111707705" sldId="2147483689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1523099180" sldId="2147483690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1523099180" sldId="2147483690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1523099180" sldId="2147483690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3265358256" sldId="2147483691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265358256" sldId="2147483691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265358256" sldId="2147483691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265358256" sldId="2147483691"/>
              <ac:spMk id="4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265358256" sldId="2147483691"/>
              <ac:spMk id="5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265358256" sldId="2147483691"/>
              <ac:spMk id="6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1530771108" sldId="2147483694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1530771108" sldId="2147483694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1530771108" sldId="2147483694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1530771108" sldId="2147483694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933287088" sldId="2147483695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933287088" sldId="2147483695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933287088" sldId="2147483695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933287088" sldId="2147483695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4092914174" sldId="2147483697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4092914174" sldId="2147483697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4092914174" sldId="2147483697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3507166476" sldId="2147483698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507166476" sldId="2147483698"/>
              <ac:spMk id="6" creationId="{42401445-DB0B-D44D-B605-7A88A3BCCA23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507166476" sldId="2147483698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507166476" sldId="2147483698"/>
              <ac:spMk id="13" creationId="{B26714F2-9487-9A49-A920-C9C4DB6F97C5}"/>
            </ac:spMkLst>
          </pc:spChg>
          <pc:picChg chg="mod">
            <ac:chgData name="Larisa Morales Soto" userId="ae55080d-17f4-48de-9309-0024c0e8fdbf" providerId="ADAL" clId="{794C632D-D3BD-C142-B93F-C90E6BDD7C20}" dt="2022-05-26T18:31:59.450" v="10"/>
            <ac:picMkLst>
              <pc:docMk/>
              <pc:sldMasterMk cId="1084967830" sldId="2147483686"/>
              <pc:sldLayoutMk cId="3507166476" sldId="2147483698"/>
              <ac:picMk id="14" creationId="{4590415E-2F4F-B34C-975F-7509179742F1}"/>
            </ac:picMkLst>
          </pc:picChg>
        </pc:sldLayoutChg>
        <pc:sldLayoutChg chg="modSp mod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1084967830" sldId="2147483686"/>
            <pc:sldLayoutMk cId="3633522739" sldId="2147483699"/>
          </pc:sldLayoutMkLst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633522739" sldId="2147483699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1:59.450" v="10"/>
            <ac:spMkLst>
              <pc:docMk/>
              <pc:sldMasterMk cId="1084967830" sldId="2147483686"/>
              <pc:sldLayoutMk cId="3633522739" sldId="2147483699"/>
              <ac:spMk id="13" creationId="{B26714F2-9487-9A49-A920-C9C4DB6F97C5}"/>
            </ac:spMkLst>
          </pc:spChg>
          <pc:spChg chg="mod">
            <ac:chgData name="Larisa Morales Soto" userId="ae55080d-17f4-48de-9309-0024c0e8fdbf" providerId="ADAL" clId="{794C632D-D3BD-C142-B93F-C90E6BDD7C20}" dt="2022-05-26T18:31:59.724" v="12"/>
            <ac:spMkLst>
              <pc:docMk/>
              <pc:sldMasterMk cId="1084967830" sldId="2147483686"/>
              <pc:sldLayoutMk cId="3633522739" sldId="2147483699"/>
              <ac:spMk id="17" creationId="{38C73947-7933-1149-81E2-2A6481ACE834}"/>
            </ac:spMkLst>
          </pc:spChg>
          <pc:picChg chg="mod">
            <ac:chgData name="Larisa Morales Soto" userId="ae55080d-17f4-48de-9309-0024c0e8fdbf" providerId="ADAL" clId="{794C632D-D3BD-C142-B93F-C90E6BDD7C20}" dt="2022-05-26T18:31:59.450" v="10"/>
            <ac:picMkLst>
              <pc:docMk/>
              <pc:sldMasterMk cId="1084967830" sldId="2147483686"/>
              <pc:sldLayoutMk cId="3633522739" sldId="2147483699"/>
              <ac:picMk id="14" creationId="{4590415E-2F4F-B34C-975F-7509179742F1}"/>
            </ac:picMkLst>
          </pc:picChg>
          <pc:picChg chg="mod">
            <ac:chgData name="Larisa Morales Soto" userId="ae55080d-17f4-48de-9309-0024c0e8fdbf" providerId="ADAL" clId="{794C632D-D3BD-C142-B93F-C90E6BDD7C20}" dt="2022-05-26T18:31:59.450" v="10"/>
            <ac:picMkLst>
              <pc:docMk/>
              <pc:sldMasterMk cId="1084967830" sldId="2147483686"/>
              <pc:sldLayoutMk cId="3633522739" sldId="2147483699"/>
              <ac:picMk id="18" creationId="{E31CC8AE-4D70-174F-9C92-FBBC12BFB767}"/>
            </ac:picMkLst>
          </pc:picChg>
        </pc:sldLayoutChg>
      </pc:sldMasterChg>
      <pc:sldMasterChg chg="addSp modSp modSldLayout">
        <pc:chgData name="Larisa Morales Soto" userId="ae55080d-17f4-48de-9309-0024c0e8fdbf" providerId="ADAL" clId="{794C632D-D3BD-C142-B93F-C90E6BDD7C20}" dt="2022-05-26T18:31:59.197" v="9"/>
        <pc:sldMasterMkLst>
          <pc:docMk/>
          <pc:sldMasterMk cId="758119265" sldId="2147483700"/>
        </pc:sldMasterMkLst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2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3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4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5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6" creationId="{00000000-0000-0000-0000-000000000000}"/>
          </ac:spMkLst>
        </pc:spChg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8" creationId="{901DDAB4-04BF-56DB-622A-6A2F5C26E0C0}"/>
          </ac:spMkLst>
        </pc:spChg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9" creationId="{0E2101D6-DA90-2153-4CA4-4CE80EEC83F5}"/>
          </ac:spMkLst>
        </pc:spChg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10" creationId="{E562D0D4-F90B-A7E8-7ECD-304518DEF782}"/>
          </ac:spMkLst>
        </pc:spChg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11" creationId="{D4F8B1DA-5464-A902-61CE-AA6CB59FC381}"/>
          </ac:spMkLst>
        </pc:spChg>
        <pc:spChg chg="mod">
          <ac:chgData name="Larisa Morales Soto" userId="ae55080d-17f4-48de-9309-0024c0e8fdbf" providerId="ADAL" clId="{794C632D-D3BD-C142-B93F-C90E6BDD7C20}" dt="2022-05-26T18:31:59.197" v="9"/>
          <ac:spMkLst>
            <pc:docMk/>
            <pc:sldMasterMk cId="758119265" sldId="2147483700"/>
            <ac:spMk id="12" creationId="{FB1E554A-920C-477B-1C55-7066FB3465F1}"/>
          </ac:spMkLst>
        </pc:spChg>
        <pc:grpChg chg="add mod">
          <ac:chgData name="Larisa Morales Soto" userId="ae55080d-17f4-48de-9309-0024c0e8fdbf" providerId="ADAL" clId="{794C632D-D3BD-C142-B93F-C90E6BDD7C20}" dt="2022-05-26T18:31:59.197" v="9"/>
          <ac:grpSpMkLst>
            <pc:docMk/>
            <pc:sldMasterMk cId="758119265" sldId="2147483700"/>
            <ac:grpSpMk id="7" creationId="{0E985378-9305-D7FE-7C28-04C32EA1E03D}"/>
          </ac:grpSpMkLst>
        </pc:grpChg>
        <pc:picChg chg="add mod">
          <ac:chgData name="Larisa Morales Soto" userId="ae55080d-17f4-48de-9309-0024c0e8fdbf" providerId="ADAL" clId="{794C632D-D3BD-C142-B93F-C90E6BDD7C20}" dt="2022-05-26T18:31:59.197" v="9"/>
          <ac:picMkLst>
            <pc:docMk/>
            <pc:sldMasterMk cId="758119265" sldId="2147483700"/>
            <ac:picMk id="13" creationId="{838A5A2E-9CEA-7CC0-1BC3-5820BE57DAB6}"/>
          </ac:picMkLst>
        </pc:pic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1449374226" sldId="2147483660"/>
            <pc:sldLayoutMk cId="322694191" sldId="2147483670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1449374226" sldId="2147483660"/>
              <pc:sldLayoutMk cId="322694191" sldId="2147483670"/>
              <ac:spMk id="3" creationId="{5F469381-9221-664C-A297-50EE4CAEE002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1449374226" sldId="2147483660"/>
              <pc:sldLayoutMk cId="322694191" sldId="2147483670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1449374226" sldId="2147483660"/>
              <pc:sldLayoutMk cId="322694191" sldId="2147483670"/>
              <ac:spMk id="13" creationId="{B26714F2-9487-9A49-A920-C9C4DB6F97C5}"/>
            </ac:spMkLst>
          </pc:spChg>
          <pc:picChg chg="mod">
            <ac:chgData name="Larisa Morales Soto" userId="ae55080d-17f4-48de-9309-0024c0e8fdbf" providerId="ADAL" clId="{794C632D-D3BD-C142-B93F-C90E6BDD7C20}" dt="2022-05-26T18:31:59.197" v="9"/>
            <ac:picMkLst>
              <pc:docMk/>
              <pc:sldMasterMk cId="1449374226" sldId="2147483660"/>
              <pc:sldLayoutMk cId="322694191" sldId="2147483670"/>
              <ac:picMk id="14" creationId="{4590415E-2F4F-B34C-975F-7509179742F1}"/>
            </ac:picMkLst>
          </pc:picChg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204291474" sldId="2147483701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204291474" sldId="2147483701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204291474" sldId="2147483701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018720976" sldId="2147483703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018720976" sldId="2147483703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018720976" sldId="2147483703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702188569" sldId="2147483704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702188569" sldId="2147483704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702188569" sldId="2147483704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2284658209" sldId="2147483705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284658209" sldId="2147483705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284658209" sldId="2147483705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284658209" sldId="2147483705"/>
              <ac:spMk id="4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284658209" sldId="2147483705"/>
              <ac:spMk id="5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284658209" sldId="2147483705"/>
              <ac:spMk id="6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115046667" sldId="2147483708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115046667" sldId="2147483708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115046667" sldId="2147483708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115046667" sldId="2147483708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254514637" sldId="2147483709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54514637" sldId="2147483709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54514637" sldId="2147483709"/>
              <ac:spMk id="3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54514637" sldId="2147483709"/>
              <ac:spMk id="4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3446685975" sldId="2147483711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3446685975" sldId="2147483711"/>
              <ac:spMk id="2" creationId="{00000000-0000-0000-0000-000000000000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3446685975" sldId="2147483711"/>
              <ac:spMk id="3" creationId="{00000000-0000-0000-0000-000000000000}"/>
            </ac:spMkLst>
          </pc:spChg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926200463" sldId="2147483712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926200463" sldId="2147483712"/>
              <ac:spMk id="6" creationId="{42401445-DB0B-D44D-B605-7A88A3BCCA23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926200463" sldId="2147483712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1926200463" sldId="2147483712"/>
              <ac:spMk id="13" creationId="{B26714F2-9487-9A49-A920-C9C4DB6F97C5}"/>
            </ac:spMkLst>
          </pc:spChg>
          <pc:picChg chg="mod">
            <ac:chgData name="Larisa Morales Soto" userId="ae55080d-17f4-48de-9309-0024c0e8fdbf" providerId="ADAL" clId="{794C632D-D3BD-C142-B93F-C90E6BDD7C20}" dt="2022-05-26T18:31:59.197" v="9"/>
            <ac:picMkLst>
              <pc:docMk/>
              <pc:sldMasterMk cId="758119265" sldId="2147483700"/>
              <pc:sldLayoutMk cId="1926200463" sldId="2147483712"/>
              <ac:picMk id="14" creationId="{4590415E-2F4F-B34C-975F-7509179742F1}"/>
            </ac:picMkLst>
          </pc:picChg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2147748066" sldId="2147483713"/>
          </pc:sldLayoutMkLst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147748066" sldId="2147483713"/>
              <ac:spMk id="8" creationId="{8C014499-7A01-1C4B-B8B6-23CF018A7AFA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147748066" sldId="2147483713"/>
              <ac:spMk id="13" creationId="{B26714F2-9487-9A49-A920-C9C4DB6F97C5}"/>
            </ac:spMkLst>
          </pc:spChg>
          <pc:spChg chg="mod">
            <ac:chgData name="Larisa Morales Soto" userId="ae55080d-17f4-48de-9309-0024c0e8fdbf" providerId="ADAL" clId="{794C632D-D3BD-C142-B93F-C90E6BDD7C20}" dt="2022-05-26T18:31:59.197" v="9"/>
            <ac:spMkLst>
              <pc:docMk/>
              <pc:sldMasterMk cId="758119265" sldId="2147483700"/>
              <pc:sldLayoutMk cId="2147748066" sldId="2147483713"/>
              <ac:spMk id="17" creationId="{38C73947-7933-1149-81E2-2A6481ACE834}"/>
            </ac:spMkLst>
          </pc:spChg>
          <pc:picChg chg="mod">
            <ac:chgData name="Larisa Morales Soto" userId="ae55080d-17f4-48de-9309-0024c0e8fdbf" providerId="ADAL" clId="{794C632D-D3BD-C142-B93F-C90E6BDD7C20}" dt="2022-05-26T18:31:59.197" v="9"/>
            <ac:picMkLst>
              <pc:docMk/>
              <pc:sldMasterMk cId="758119265" sldId="2147483700"/>
              <pc:sldLayoutMk cId="2147748066" sldId="2147483713"/>
              <ac:picMk id="14" creationId="{4590415E-2F4F-B34C-975F-7509179742F1}"/>
            </ac:picMkLst>
          </pc:picChg>
          <pc:picChg chg="mod">
            <ac:chgData name="Larisa Morales Soto" userId="ae55080d-17f4-48de-9309-0024c0e8fdbf" providerId="ADAL" clId="{794C632D-D3BD-C142-B93F-C90E6BDD7C20}" dt="2022-05-26T18:31:59.197" v="9"/>
            <ac:picMkLst>
              <pc:docMk/>
              <pc:sldMasterMk cId="758119265" sldId="2147483700"/>
              <pc:sldLayoutMk cId="2147748066" sldId="2147483713"/>
              <ac:picMk id="18" creationId="{E31CC8AE-4D70-174F-9C92-FBBC12BFB767}"/>
            </ac:picMkLst>
          </pc:picChg>
        </pc:sldLayoutChg>
      </pc:sldMasterChg>
      <pc:sldMasterChg chg="addSp">
        <pc:chgData name="Larisa Morales Soto" userId="ae55080d-17f4-48de-9309-0024c0e8fdbf" providerId="ADAL" clId="{794C632D-D3BD-C142-B93F-C90E6BDD7C20}" dt="2022-05-26T18:31:52.959" v="6"/>
        <pc:sldMasterMkLst>
          <pc:docMk/>
          <pc:sldMasterMk cId="142938108" sldId="2147483714"/>
        </pc:sldMasterMkLst>
        <pc:grpChg chg="add">
          <ac:chgData name="Larisa Morales Soto" userId="ae55080d-17f4-48de-9309-0024c0e8fdbf" providerId="ADAL" clId="{794C632D-D3BD-C142-B93F-C90E6BDD7C20}" dt="2022-05-26T18:31:52.959" v="6"/>
          <ac:grpSpMkLst>
            <pc:docMk/>
            <pc:sldMasterMk cId="142938108" sldId="2147483714"/>
            <ac:grpSpMk id="7" creationId="{D3CCF974-0776-0459-C053-098A5F1C9295}"/>
          </ac:grpSpMkLst>
        </pc:grpChg>
        <pc:picChg chg="add">
          <ac:chgData name="Larisa Morales Soto" userId="ae55080d-17f4-48de-9309-0024c0e8fdbf" providerId="ADAL" clId="{794C632D-D3BD-C142-B93F-C90E6BDD7C20}" dt="2022-05-26T18:31:52.959" v="6"/>
          <ac:picMkLst>
            <pc:docMk/>
            <pc:sldMasterMk cId="142938108" sldId="2147483714"/>
            <ac:picMk id="13" creationId="{B9CDF1AC-2032-54AA-20A3-E196CBE43A38}"/>
          </ac:picMkLst>
        </pc:picChg>
      </pc:sldMasterChg>
    </pc:docChg>
  </pc:docChgLst>
  <pc:docChgLst>
    <pc:chgData name="Kevin Liang" userId="d06eb69b-2ff6-4439-bfa3-f06b9165959f" providerId="ADAL" clId="{F8F5518C-0D34-5547-952C-408721F4B223}"/>
    <pc:docChg chg="undo redo custSel addSld delSld modSld modSection">
      <pc:chgData name="Kevin Liang" userId="d06eb69b-2ff6-4439-bfa3-f06b9165959f" providerId="ADAL" clId="{F8F5518C-0D34-5547-952C-408721F4B223}" dt="2022-07-27T00:22:07.855" v="951" actId="729"/>
      <pc:docMkLst>
        <pc:docMk/>
      </pc:docMkLst>
      <pc:sldChg chg="modSp mod">
        <pc:chgData name="Kevin Liang" userId="d06eb69b-2ff6-4439-bfa3-f06b9165959f" providerId="ADAL" clId="{F8F5518C-0D34-5547-952C-408721F4B223}" dt="2022-07-17T17:22:10.756" v="378" actId="1076"/>
        <pc:sldMkLst>
          <pc:docMk/>
          <pc:sldMk cId="2389275097" sldId="316"/>
        </pc:sldMkLst>
        <pc:spChg chg="mod">
          <ac:chgData name="Kevin Liang" userId="d06eb69b-2ff6-4439-bfa3-f06b9165959f" providerId="ADAL" clId="{F8F5518C-0D34-5547-952C-408721F4B223}" dt="2022-07-17T17:22:08.209" v="377" actId="1076"/>
          <ac:spMkLst>
            <pc:docMk/>
            <pc:sldMk cId="2389275097" sldId="316"/>
            <ac:spMk id="4" creationId="{A45C165F-BC2D-0A42-B582-A27AE4DBB9CF}"/>
          </ac:spMkLst>
        </pc:spChg>
        <pc:spChg chg="mod">
          <ac:chgData name="Kevin Liang" userId="d06eb69b-2ff6-4439-bfa3-f06b9165959f" providerId="ADAL" clId="{F8F5518C-0D34-5547-952C-408721F4B223}" dt="2022-07-17T17:22:10.756" v="378" actId="1076"/>
          <ac:spMkLst>
            <pc:docMk/>
            <pc:sldMk cId="2389275097" sldId="316"/>
            <ac:spMk id="5" creationId="{CD3282D5-95EB-9F1A-AB8D-87A9091FCE1C}"/>
          </ac:spMkLst>
        </pc:spChg>
      </pc:sldChg>
      <pc:sldChg chg="modSp mod modShow">
        <pc:chgData name="Kevin Liang" userId="d06eb69b-2ff6-4439-bfa3-f06b9165959f" providerId="ADAL" clId="{F8F5518C-0D34-5547-952C-408721F4B223}" dt="2022-07-27T00:22:07.855" v="951" actId="729"/>
        <pc:sldMkLst>
          <pc:docMk/>
          <pc:sldMk cId="4061619154" sldId="334"/>
        </pc:sldMkLst>
        <pc:spChg chg="mod">
          <ac:chgData name="Kevin Liang" userId="d06eb69b-2ff6-4439-bfa3-f06b9165959f" providerId="ADAL" clId="{F8F5518C-0D34-5547-952C-408721F4B223}" dt="2022-07-22T18:16:57.667" v="582" actId="1076"/>
          <ac:spMkLst>
            <pc:docMk/>
            <pc:sldMk cId="4061619154" sldId="334"/>
            <ac:spMk id="5" creationId="{D6A1BED1-75FA-6FB3-7235-0CAE0366F5E5}"/>
          </ac:spMkLst>
        </pc:spChg>
        <pc:spChg chg="mod">
          <ac:chgData name="Kevin Liang" userId="d06eb69b-2ff6-4439-bfa3-f06b9165959f" providerId="ADAL" clId="{F8F5518C-0D34-5547-952C-408721F4B223}" dt="2022-07-22T18:17:02.579" v="584" actId="14100"/>
          <ac:spMkLst>
            <pc:docMk/>
            <pc:sldMk cId="4061619154" sldId="334"/>
            <ac:spMk id="11" creationId="{E7AA9345-5025-4006-0F11-5451EF57AD7D}"/>
          </ac:spMkLst>
        </pc:spChg>
        <pc:grpChg chg="mod">
          <ac:chgData name="Kevin Liang" userId="d06eb69b-2ff6-4439-bfa3-f06b9165959f" providerId="ADAL" clId="{F8F5518C-0D34-5547-952C-408721F4B223}" dt="2022-07-22T18:16:57.667" v="582" actId="1076"/>
          <ac:grpSpMkLst>
            <pc:docMk/>
            <pc:sldMk cId="4061619154" sldId="334"/>
            <ac:grpSpMk id="6" creationId="{4EA68FBD-CD92-A2D7-BF63-BB43B8FE17B4}"/>
          </ac:grpSpMkLst>
        </pc:grpChg>
        <pc:grpChg chg="mod">
          <ac:chgData name="Kevin Liang" userId="d06eb69b-2ff6-4439-bfa3-f06b9165959f" providerId="ADAL" clId="{F8F5518C-0D34-5547-952C-408721F4B223}" dt="2022-07-22T18:16:57.667" v="582" actId="1076"/>
          <ac:grpSpMkLst>
            <pc:docMk/>
            <pc:sldMk cId="4061619154" sldId="334"/>
            <ac:grpSpMk id="8" creationId="{DF31578E-6997-718B-70A2-35057112DE8C}"/>
          </ac:grpSpMkLst>
        </pc:grpChg>
        <pc:grpChg chg="mod">
          <ac:chgData name="Kevin Liang" userId="d06eb69b-2ff6-4439-bfa3-f06b9165959f" providerId="ADAL" clId="{F8F5518C-0D34-5547-952C-408721F4B223}" dt="2022-07-22T18:16:57.667" v="582" actId="1076"/>
          <ac:grpSpMkLst>
            <pc:docMk/>
            <pc:sldMk cId="4061619154" sldId="334"/>
            <ac:grpSpMk id="17" creationId="{D984DC79-280F-8E12-C4C7-4E6B2CB1E42A}"/>
          </ac:grpSpMkLst>
        </pc:grpChg>
        <pc:grpChg chg="mod">
          <ac:chgData name="Kevin Liang" userId="d06eb69b-2ff6-4439-bfa3-f06b9165959f" providerId="ADAL" clId="{F8F5518C-0D34-5547-952C-408721F4B223}" dt="2022-07-22T18:17:02.579" v="584" actId="14100"/>
          <ac:grpSpMkLst>
            <pc:docMk/>
            <pc:sldMk cId="4061619154" sldId="334"/>
            <ac:grpSpMk id="18" creationId="{5A7163EE-E6D8-629D-D5EB-E32B5ABF7C51}"/>
          </ac:grpSpMkLst>
        </pc:grpChg>
        <pc:grpChg chg="mod">
          <ac:chgData name="Kevin Liang" userId="d06eb69b-2ff6-4439-bfa3-f06b9165959f" providerId="ADAL" clId="{F8F5518C-0D34-5547-952C-408721F4B223}" dt="2022-07-22T18:16:57.667" v="582" actId="1076"/>
          <ac:grpSpMkLst>
            <pc:docMk/>
            <pc:sldMk cId="4061619154" sldId="334"/>
            <ac:grpSpMk id="23" creationId="{59FF82E5-FD21-EA16-60B8-F6BB6447F693}"/>
          </ac:grpSpMkLst>
        </pc:grpChg>
        <pc:grpChg chg="mod">
          <ac:chgData name="Kevin Liang" userId="d06eb69b-2ff6-4439-bfa3-f06b9165959f" providerId="ADAL" clId="{F8F5518C-0D34-5547-952C-408721F4B223}" dt="2022-07-22T18:17:02.579" v="584" actId="14100"/>
          <ac:grpSpMkLst>
            <pc:docMk/>
            <pc:sldMk cId="4061619154" sldId="334"/>
            <ac:grpSpMk id="24" creationId="{4FACFAAE-CD17-B0D3-F2F3-252511DE5709}"/>
          </ac:grpSpMkLst>
        </pc:grpChg>
        <pc:grpChg chg="mod">
          <ac:chgData name="Kevin Liang" userId="d06eb69b-2ff6-4439-bfa3-f06b9165959f" providerId="ADAL" clId="{F8F5518C-0D34-5547-952C-408721F4B223}" dt="2022-07-22T18:17:02.579" v="584" actId="14100"/>
          <ac:grpSpMkLst>
            <pc:docMk/>
            <pc:sldMk cId="4061619154" sldId="334"/>
            <ac:grpSpMk id="26" creationId="{0278608E-06D2-A2A6-79B8-116C98EF58FA}"/>
          </ac:grpSpMkLst>
        </pc:grpChg>
        <pc:picChg chg="mod">
          <ac:chgData name="Kevin Liang" userId="d06eb69b-2ff6-4439-bfa3-f06b9165959f" providerId="ADAL" clId="{F8F5518C-0D34-5547-952C-408721F4B223}" dt="2022-07-22T18:16:57.667" v="582" actId="1076"/>
          <ac:picMkLst>
            <pc:docMk/>
            <pc:sldMk cId="4061619154" sldId="334"/>
            <ac:picMk id="3" creationId="{8457D053-3AF6-59B2-5CB7-52ECC80DB15F}"/>
          </ac:picMkLst>
        </pc:picChg>
        <pc:picChg chg="mod">
          <ac:chgData name="Kevin Liang" userId="d06eb69b-2ff6-4439-bfa3-f06b9165959f" providerId="ADAL" clId="{F8F5518C-0D34-5547-952C-408721F4B223}" dt="2022-07-22T18:16:57.667" v="582" actId="1076"/>
          <ac:picMkLst>
            <pc:docMk/>
            <pc:sldMk cId="4061619154" sldId="334"/>
            <ac:picMk id="9" creationId="{D480FC7C-5D36-A6AA-AB42-AD5FDBA84B58}"/>
          </ac:picMkLst>
        </pc:picChg>
        <pc:picChg chg="mod">
          <ac:chgData name="Kevin Liang" userId="d06eb69b-2ff6-4439-bfa3-f06b9165959f" providerId="ADAL" clId="{F8F5518C-0D34-5547-952C-408721F4B223}" dt="2022-07-22T18:17:02.579" v="584" actId="14100"/>
          <ac:picMkLst>
            <pc:docMk/>
            <pc:sldMk cId="4061619154" sldId="334"/>
            <ac:picMk id="16" creationId="{D03E61E5-F80D-A25B-91B5-7DEF9D715512}"/>
          </ac:picMkLst>
        </pc:picChg>
        <pc:picChg chg="mod">
          <ac:chgData name="Kevin Liang" userId="d06eb69b-2ff6-4439-bfa3-f06b9165959f" providerId="ADAL" clId="{F8F5518C-0D34-5547-952C-408721F4B223}" dt="2022-07-22T18:16:57.667" v="582" actId="1076"/>
          <ac:picMkLst>
            <pc:docMk/>
            <pc:sldMk cId="4061619154" sldId="334"/>
            <ac:picMk id="22" creationId="{83D2BFB3-F7B7-AB58-1129-472A948FAA3B}"/>
          </ac:picMkLst>
        </pc:picChg>
        <pc:picChg chg="mod">
          <ac:chgData name="Kevin Liang" userId="d06eb69b-2ff6-4439-bfa3-f06b9165959f" providerId="ADAL" clId="{F8F5518C-0D34-5547-952C-408721F4B223}" dt="2022-07-22T18:17:02.579" v="584" actId="14100"/>
          <ac:picMkLst>
            <pc:docMk/>
            <pc:sldMk cId="4061619154" sldId="334"/>
            <ac:picMk id="27" creationId="{511BA8F1-AF49-7FA3-CBB5-D609D85F671A}"/>
          </ac:picMkLst>
        </pc:picChg>
        <pc:picChg chg="mod">
          <ac:chgData name="Kevin Liang" userId="d06eb69b-2ff6-4439-bfa3-f06b9165959f" providerId="ADAL" clId="{F8F5518C-0D34-5547-952C-408721F4B223}" dt="2022-07-22T18:17:02.579" v="584" actId="14100"/>
          <ac:picMkLst>
            <pc:docMk/>
            <pc:sldMk cId="4061619154" sldId="334"/>
            <ac:picMk id="29" creationId="{2D42325B-2EE2-B4F4-7E93-F64ACBD76492}"/>
          </ac:picMkLst>
        </pc:picChg>
        <pc:picChg chg="mod">
          <ac:chgData name="Kevin Liang" userId="d06eb69b-2ff6-4439-bfa3-f06b9165959f" providerId="ADAL" clId="{F8F5518C-0D34-5547-952C-408721F4B223}" dt="2022-07-22T18:16:57.667" v="582" actId="1076"/>
          <ac:picMkLst>
            <pc:docMk/>
            <pc:sldMk cId="4061619154" sldId="334"/>
            <ac:picMk id="1026" creationId="{EDBE34C4-C9C0-5C50-14DE-747088888CAC}"/>
          </ac:picMkLst>
        </pc:picChg>
        <pc:picChg chg="mod">
          <ac:chgData name="Kevin Liang" userId="d06eb69b-2ff6-4439-bfa3-f06b9165959f" providerId="ADAL" clId="{F8F5518C-0D34-5547-952C-408721F4B223}" dt="2022-07-22T18:17:02.579" v="584" actId="14100"/>
          <ac:picMkLst>
            <pc:docMk/>
            <pc:sldMk cId="4061619154" sldId="334"/>
            <ac:picMk id="1028" creationId="{6FFC9F1C-AA1C-13AA-01EF-A16FC3DEED24}"/>
          </ac:picMkLst>
        </pc:picChg>
      </pc:sldChg>
      <pc:sldChg chg="modSp mod">
        <pc:chgData name="Kevin Liang" userId="d06eb69b-2ff6-4439-bfa3-f06b9165959f" providerId="ADAL" clId="{F8F5518C-0D34-5547-952C-408721F4B223}" dt="2022-07-27T00:21:52.999" v="950" actId="1076"/>
        <pc:sldMkLst>
          <pc:docMk/>
          <pc:sldMk cId="1834158449" sldId="335"/>
        </pc:sldMkLst>
        <pc:picChg chg="mod">
          <ac:chgData name="Kevin Liang" userId="d06eb69b-2ff6-4439-bfa3-f06b9165959f" providerId="ADAL" clId="{F8F5518C-0D34-5547-952C-408721F4B223}" dt="2022-07-27T00:21:52.999" v="950" actId="1076"/>
          <ac:picMkLst>
            <pc:docMk/>
            <pc:sldMk cId="1834158449" sldId="335"/>
            <ac:picMk id="3" creationId="{BB81C97E-D9C7-CD1E-BECD-58576584E13E}"/>
          </ac:picMkLst>
        </pc:picChg>
      </pc:sldChg>
      <pc:sldChg chg="delSp modSp mod delAnim modShow">
        <pc:chgData name="Kevin Liang" userId="d06eb69b-2ff6-4439-bfa3-f06b9165959f" providerId="ADAL" clId="{F8F5518C-0D34-5547-952C-408721F4B223}" dt="2022-07-17T16:39:50.191" v="326" actId="729"/>
        <pc:sldMkLst>
          <pc:docMk/>
          <pc:sldMk cId="3542630800" sldId="336"/>
        </pc:sldMkLst>
        <pc:grpChg chg="del mod">
          <ac:chgData name="Kevin Liang" userId="d06eb69b-2ff6-4439-bfa3-f06b9165959f" providerId="ADAL" clId="{F8F5518C-0D34-5547-952C-408721F4B223}" dt="2022-07-16T18:08:58.229" v="3" actId="478"/>
          <ac:grpSpMkLst>
            <pc:docMk/>
            <pc:sldMk cId="3542630800" sldId="336"/>
            <ac:grpSpMk id="6" creationId="{EB2DE667-366F-F887-4017-6697F59A22FC}"/>
          </ac:grpSpMkLst>
        </pc:grpChg>
      </pc:sldChg>
      <pc:sldChg chg="modAnim">
        <pc:chgData name="Kevin Liang" userId="d06eb69b-2ff6-4439-bfa3-f06b9165959f" providerId="ADAL" clId="{F8F5518C-0D34-5547-952C-408721F4B223}" dt="2022-07-17T17:35:57.916" v="386"/>
        <pc:sldMkLst>
          <pc:docMk/>
          <pc:sldMk cId="3281716766" sldId="341"/>
        </pc:sldMkLst>
      </pc:sldChg>
      <pc:sldChg chg="modSp mod">
        <pc:chgData name="Kevin Liang" userId="d06eb69b-2ff6-4439-bfa3-f06b9165959f" providerId="ADAL" clId="{F8F5518C-0D34-5547-952C-408721F4B223}" dt="2022-07-17T17:35:50.098" v="385" actId="20577"/>
        <pc:sldMkLst>
          <pc:docMk/>
          <pc:sldMk cId="2836334891" sldId="344"/>
        </pc:sldMkLst>
        <pc:spChg chg="mod">
          <ac:chgData name="Kevin Liang" userId="d06eb69b-2ff6-4439-bfa3-f06b9165959f" providerId="ADAL" clId="{F8F5518C-0D34-5547-952C-408721F4B223}" dt="2022-07-17T17:35:50.098" v="385" actId="20577"/>
          <ac:spMkLst>
            <pc:docMk/>
            <pc:sldMk cId="2836334891" sldId="344"/>
            <ac:spMk id="33" creationId="{E5CB0903-20C8-6C0D-2070-4AB5FD7E2660}"/>
          </ac:spMkLst>
        </pc:spChg>
      </pc:sldChg>
      <pc:sldChg chg="modSp">
        <pc:chgData name="Kevin Liang" userId="d06eb69b-2ff6-4439-bfa3-f06b9165959f" providerId="ADAL" clId="{F8F5518C-0D34-5547-952C-408721F4B223}" dt="2022-07-17T18:10:28.268" v="483" actId="20577"/>
        <pc:sldMkLst>
          <pc:docMk/>
          <pc:sldMk cId="3912983187" sldId="346"/>
        </pc:sldMkLst>
        <pc:spChg chg="mod">
          <ac:chgData name="Kevin Liang" userId="d06eb69b-2ff6-4439-bfa3-f06b9165959f" providerId="ADAL" clId="{F8F5518C-0D34-5547-952C-408721F4B223}" dt="2022-07-17T18:10:28.268" v="483" actId="20577"/>
          <ac:spMkLst>
            <pc:docMk/>
            <pc:sldMk cId="3912983187" sldId="346"/>
            <ac:spMk id="29" creationId="{4949C834-58A5-A661-F44A-9338C7DE0AA7}"/>
          </ac:spMkLst>
        </pc:spChg>
      </pc:sldChg>
      <pc:sldChg chg="modSp mod">
        <pc:chgData name="Kevin Liang" userId="d06eb69b-2ff6-4439-bfa3-f06b9165959f" providerId="ADAL" clId="{F8F5518C-0D34-5547-952C-408721F4B223}" dt="2022-07-27T00:18:23.091" v="945" actId="20577"/>
        <pc:sldMkLst>
          <pc:docMk/>
          <pc:sldMk cId="889235479" sldId="347"/>
        </pc:sldMkLst>
        <pc:spChg chg="mod">
          <ac:chgData name="Kevin Liang" userId="d06eb69b-2ff6-4439-bfa3-f06b9165959f" providerId="ADAL" clId="{F8F5518C-0D34-5547-952C-408721F4B223}" dt="2022-07-16T21:08:02.268" v="264" actId="20577"/>
          <ac:spMkLst>
            <pc:docMk/>
            <pc:sldMk cId="889235479" sldId="347"/>
            <ac:spMk id="2" creationId="{D079A7FE-B889-4069-C1F4-AE326CFF9572}"/>
          </ac:spMkLst>
        </pc:spChg>
        <pc:spChg chg="mod">
          <ac:chgData name="Kevin Liang" userId="d06eb69b-2ff6-4439-bfa3-f06b9165959f" providerId="ADAL" clId="{F8F5518C-0D34-5547-952C-408721F4B223}" dt="2022-07-27T00:18:23.091" v="945" actId="20577"/>
          <ac:spMkLst>
            <pc:docMk/>
            <pc:sldMk cId="889235479" sldId="347"/>
            <ac:spMk id="3" creationId="{1DC3BFD5-B7AF-4509-6BBE-892AB30D45AD}"/>
          </ac:spMkLst>
        </pc:spChg>
      </pc:sldChg>
      <pc:sldChg chg="modSp mod">
        <pc:chgData name="Kevin Liang" userId="d06eb69b-2ff6-4439-bfa3-f06b9165959f" providerId="ADAL" clId="{F8F5518C-0D34-5547-952C-408721F4B223}" dt="2022-07-22T18:41:40.259" v="693" actId="20577"/>
        <pc:sldMkLst>
          <pc:docMk/>
          <pc:sldMk cId="3779639399" sldId="358"/>
        </pc:sldMkLst>
        <pc:spChg chg="mod">
          <ac:chgData name="Kevin Liang" userId="d06eb69b-2ff6-4439-bfa3-f06b9165959f" providerId="ADAL" clId="{F8F5518C-0D34-5547-952C-408721F4B223}" dt="2022-07-22T18:41:40.259" v="693" actId="20577"/>
          <ac:spMkLst>
            <pc:docMk/>
            <pc:sldMk cId="3779639399" sldId="358"/>
            <ac:spMk id="2" creationId="{9AF3FC3C-2468-4E35-86BC-440E80DC9558}"/>
          </ac:spMkLst>
        </pc:spChg>
      </pc:sldChg>
      <pc:sldChg chg="delSp modSp mod">
        <pc:chgData name="Kevin Liang" userId="d06eb69b-2ff6-4439-bfa3-f06b9165959f" providerId="ADAL" clId="{F8F5518C-0D34-5547-952C-408721F4B223}" dt="2022-07-17T22:12:05.400" v="580" actId="1076"/>
        <pc:sldMkLst>
          <pc:docMk/>
          <pc:sldMk cId="2895417804" sldId="359"/>
        </pc:sldMkLst>
        <pc:picChg chg="mod">
          <ac:chgData name="Kevin Liang" userId="d06eb69b-2ff6-4439-bfa3-f06b9165959f" providerId="ADAL" clId="{F8F5518C-0D34-5547-952C-408721F4B223}" dt="2022-07-17T22:12:05.400" v="580" actId="1076"/>
          <ac:picMkLst>
            <pc:docMk/>
            <pc:sldMk cId="2895417804" sldId="359"/>
            <ac:picMk id="4" creationId="{EEBA23CE-787B-82BE-6F78-84444EFAC80A}"/>
          </ac:picMkLst>
        </pc:picChg>
        <pc:picChg chg="mod">
          <ac:chgData name="Kevin Liang" userId="d06eb69b-2ff6-4439-bfa3-f06b9165959f" providerId="ADAL" clId="{F8F5518C-0D34-5547-952C-408721F4B223}" dt="2022-07-17T22:12:05.400" v="580" actId="1076"/>
          <ac:picMkLst>
            <pc:docMk/>
            <pc:sldMk cId="2895417804" sldId="359"/>
            <ac:picMk id="5" creationId="{88B004A5-745D-1B87-72A4-A5C8528950C9}"/>
          </ac:picMkLst>
        </pc:picChg>
        <pc:picChg chg="del">
          <ac:chgData name="Kevin Liang" userId="d06eb69b-2ff6-4439-bfa3-f06b9165959f" providerId="ADAL" clId="{F8F5518C-0D34-5547-952C-408721F4B223}" dt="2022-07-17T22:12:01.856" v="579" actId="478"/>
          <ac:picMkLst>
            <pc:docMk/>
            <pc:sldMk cId="2895417804" sldId="359"/>
            <ac:picMk id="6" creationId="{D4005346-1AD2-B2CA-D6C0-D7AACEDFC594}"/>
          </ac:picMkLst>
        </pc:picChg>
      </pc:sldChg>
      <pc:sldChg chg="modAnim">
        <pc:chgData name="Kevin Liang" userId="d06eb69b-2ff6-4439-bfa3-f06b9165959f" providerId="ADAL" clId="{F8F5518C-0D34-5547-952C-408721F4B223}" dt="2022-07-17T17:36:01.803" v="387"/>
        <pc:sldMkLst>
          <pc:docMk/>
          <pc:sldMk cId="3428100403" sldId="362"/>
        </pc:sldMkLst>
      </pc:sldChg>
      <pc:sldChg chg="modAnim">
        <pc:chgData name="Kevin Liang" userId="d06eb69b-2ff6-4439-bfa3-f06b9165959f" providerId="ADAL" clId="{F8F5518C-0D34-5547-952C-408721F4B223}" dt="2022-07-27T00:01:56.690" v="872"/>
        <pc:sldMkLst>
          <pc:docMk/>
          <pc:sldMk cId="513304021" sldId="363"/>
        </pc:sldMkLst>
      </pc:sldChg>
      <pc:sldChg chg="modNotesTx">
        <pc:chgData name="Kevin Liang" userId="d06eb69b-2ff6-4439-bfa3-f06b9165959f" providerId="ADAL" clId="{F8F5518C-0D34-5547-952C-408721F4B223}" dt="2022-07-22T18:42:24.215" v="711" actId="20577"/>
        <pc:sldMkLst>
          <pc:docMk/>
          <pc:sldMk cId="1151838148" sldId="365"/>
        </pc:sldMkLst>
      </pc:sldChg>
      <pc:sldChg chg="mod modShow">
        <pc:chgData name="Kevin Liang" userId="d06eb69b-2ff6-4439-bfa3-f06b9165959f" providerId="ADAL" clId="{F8F5518C-0D34-5547-952C-408721F4B223}" dt="2022-07-27T00:22:07.855" v="951" actId="729"/>
        <pc:sldMkLst>
          <pc:docMk/>
          <pc:sldMk cId="1160317165" sldId="366"/>
        </pc:sldMkLst>
      </pc:sldChg>
      <pc:sldChg chg="modSp mod">
        <pc:chgData name="Kevin Liang" userId="d06eb69b-2ff6-4439-bfa3-f06b9165959f" providerId="ADAL" clId="{F8F5518C-0D34-5547-952C-408721F4B223}" dt="2022-07-17T21:53:01.041" v="578" actId="15"/>
        <pc:sldMkLst>
          <pc:docMk/>
          <pc:sldMk cId="1926996257" sldId="367"/>
        </pc:sldMkLst>
        <pc:spChg chg="mod">
          <ac:chgData name="Kevin Liang" userId="d06eb69b-2ff6-4439-bfa3-f06b9165959f" providerId="ADAL" clId="{F8F5518C-0D34-5547-952C-408721F4B223}" dt="2022-07-17T21:53:01.041" v="578" actId="15"/>
          <ac:spMkLst>
            <pc:docMk/>
            <pc:sldMk cId="1926996257" sldId="367"/>
            <ac:spMk id="3" creationId="{99D7A31A-9CEB-957D-FD41-726AFF2E1BCA}"/>
          </ac:spMkLst>
        </pc:spChg>
      </pc:sldChg>
      <pc:sldChg chg="modSp mod">
        <pc:chgData name="Kevin Liang" userId="d06eb69b-2ff6-4439-bfa3-f06b9165959f" providerId="ADAL" clId="{F8F5518C-0D34-5547-952C-408721F4B223}" dt="2022-07-17T16:40:57.692" v="329" actId="20577"/>
        <pc:sldMkLst>
          <pc:docMk/>
          <pc:sldMk cId="1462896186" sldId="368"/>
        </pc:sldMkLst>
        <pc:spChg chg="mod">
          <ac:chgData name="Kevin Liang" userId="d06eb69b-2ff6-4439-bfa3-f06b9165959f" providerId="ADAL" clId="{F8F5518C-0D34-5547-952C-408721F4B223}" dt="2022-07-17T16:40:57.692" v="329" actId="20577"/>
          <ac:spMkLst>
            <pc:docMk/>
            <pc:sldMk cId="1462896186" sldId="368"/>
            <ac:spMk id="3" creationId="{754433E3-09DF-2CCF-CCFB-B1D4F7DDF8E0}"/>
          </ac:spMkLst>
        </pc:spChg>
      </pc:sldChg>
      <pc:sldChg chg="modSp add modAnim">
        <pc:chgData name="Kevin Liang" userId="d06eb69b-2ff6-4439-bfa3-f06b9165959f" providerId="ADAL" clId="{F8F5518C-0D34-5547-952C-408721F4B223}" dt="2022-07-26T23:55:06.760" v="871"/>
        <pc:sldMkLst>
          <pc:docMk/>
          <pc:sldMk cId="3529097057" sldId="369"/>
        </pc:sldMkLst>
        <pc:spChg chg="mod">
          <ac:chgData name="Kevin Liang" userId="d06eb69b-2ff6-4439-bfa3-f06b9165959f" providerId="ADAL" clId="{F8F5518C-0D34-5547-952C-408721F4B223}" dt="2022-07-17T17:26:22.236" v="383" actId="20577"/>
          <ac:spMkLst>
            <pc:docMk/>
            <pc:sldMk cId="3529097057" sldId="369"/>
            <ac:spMk id="93" creationId="{544D0A54-77D8-292A-E08E-19B85B2CF54D}"/>
          </ac:spMkLst>
        </pc:spChg>
      </pc:sldChg>
      <pc:sldChg chg="addSp delSp modSp add mod modShow">
        <pc:chgData name="Kevin Liang" userId="d06eb69b-2ff6-4439-bfa3-f06b9165959f" providerId="ADAL" clId="{F8F5518C-0D34-5547-952C-408721F4B223}" dt="2022-07-17T16:39:46.742" v="325" actId="729"/>
        <pc:sldMkLst>
          <pc:docMk/>
          <pc:sldMk cId="1766646409" sldId="370"/>
        </pc:sldMkLst>
        <pc:spChg chg="del">
          <ac:chgData name="Kevin Liang" userId="d06eb69b-2ff6-4439-bfa3-f06b9165959f" providerId="ADAL" clId="{F8F5518C-0D34-5547-952C-408721F4B223}" dt="2022-07-16T18:09:08.176" v="7" actId="478"/>
          <ac:spMkLst>
            <pc:docMk/>
            <pc:sldMk cId="1766646409" sldId="370"/>
            <ac:spMk id="8" creationId="{37A0CB0F-D62B-2F0C-5A6D-D67EAD6611C5}"/>
          </ac:spMkLst>
        </pc:spChg>
        <pc:spChg chg="del">
          <ac:chgData name="Kevin Liang" userId="d06eb69b-2ff6-4439-bfa3-f06b9165959f" providerId="ADAL" clId="{F8F5518C-0D34-5547-952C-408721F4B223}" dt="2022-07-16T18:09:08.176" v="7" actId="478"/>
          <ac:spMkLst>
            <pc:docMk/>
            <pc:sldMk cId="1766646409" sldId="370"/>
            <ac:spMk id="67" creationId="{8E041962-B595-2887-12B0-66054B6DFB9D}"/>
          </ac:spMkLst>
        </pc:spChg>
        <pc:spChg chg="del">
          <ac:chgData name="Kevin Liang" userId="d06eb69b-2ff6-4439-bfa3-f06b9165959f" providerId="ADAL" clId="{F8F5518C-0D34-5547-952C-408721F4B223}" dt="2022-07-16T18:09:08.176" v="7" actId="478"/>
          <ac:spMkLst>
            <pc:docMk/>
            <pc:sldMk cId="1766646409" sldId="370"/>
            <ac:spMk id="92" creationId="{945D5EEE-B20C-3C83-D8BB-5B857D80F399}"/>
          </ac:spMkLst>
        </pc:spChg>
        <pc:spChg chg="del">
          <ac:chgData name="Kevin Liang" userId="d06eb69b-2ff6-4439-bfa3-f06b9165959f" providerId="ADAL" clId="{F8F5518C-0D34-5547-952C-408721F4B223}" dt="2022-07-16T18:09:08.176" v="7" actId="478"/>
          <ac:spMkLst>
            <pc:docMk/>
            <pc:sldMk cId="1766646409" sldId="370"/>
            <ac:spMk id="93" creationId="{544D0A54-77D8-292A-E08E-19B85B2CF54D}"/>
          </ac:spMkLst>
        </pc:spChg>
        <pc:picChg chg="add mod">
          <ac:chgData name="Kevin Liang" userId="d06eb69b-2ff6-4439-bfa3-f06b9165959f" providerId="ADAL" clId="{F8F5518C-0D34-5547-952C-408721F4B223}" dt="2022-07-17T16:24:32.236" v="321" actId="14100"/>
          <ac:picMkLst>
            <pc:docMk/>
            <pc:sldMk cId="1766646409" sldId="370"/>
            <ac:picMk id="5" creationId="{D0D932A2-9E13-9AE3-05DE-D71B0825BAD1}"/>
          </ac:picMkLst>
        </pc:picChg>
        <pc:picChg chg="del">
          <ac:chgData name="Kevin Liang" userId="d06eb69b-2ff6-4439-bfa3-f06b9165959f" providerId="ADAL" clId="{F8F5518C-0D34-5547-952C-408721F4B223}" dt="2022-07-16T18:09:08.176" v="7" actId="478"/>
          <ac:picMkLst>
            <pc:docMk/>
            <pc:sldMk cId="1766646409" sldId="370"/>
            <ac:picMk id="7" creationId="{D8A295D4-530D-E501-0858-9DD1BD7E7F0A}"/>
          </ac:picMkLst>
        </pc:picChg>
        <pc:picChg chg="add mod">
          <ac:chgData name="Kevin Liang" userId="d06eb69b-2ff6-4439-bfa3-f06b9165959f" providerId="ADAL" clId="{F8F5518C-0D34-5547-952C-408721F4B223}" dt="2022-07-17T16:39:07.674" v="324" actId="1076"/>
          <ac:picMkLst>
            <pc:docMk/>
            <pc:sldMk cId="1766646409" sldId="370"/>
            <ac:picMk id="9" creationId="{E82D658E-8DEB-0727-9A37-6A33725A28F3}"/>
          </ac:picMkLst>
        </pc:picChg>
      </pc:sldChg>
      <pc:sldChg chg="new del">
        <pc:chgData name="Kevin Liang" userId="d06eb69b-2ff6-4439-bfa3-f06b9165959f" providerId="ADAL" clId="{F8F5518C-0D34-5547-952C-408721F4B223}" dt="2022-07-16T18:09:04.295" v="5" actId="2696"/>
        <pc:sldMkLst>
          <pc:docMk/>
          <pc:sldMk cId="2846695633" sldId="370"/>
        </pc:sldMkLst>
      </pc:sldChg>
      <pc:sldChg chg="addSp delSp modSp new mod">
        <pc:chgData name="Kevin Liang" userId="d06eb69b-2ff6-4439-bfa3-f06b9165959f" providerId="ADAL" clId="{F8F5518C-0D34-5547-952C-408721F4B223}" dt="2022-07-16T21:39:47.777" v="314" actId="1076"/>
        <pc:sldMkLst>
          <pc:docMk/>
          <pc:sldMk cId="2770459033" sldId="371"/>
        </pc:sldMkLst>
        <pc:spChg chg="mod">
          <ac:chgData name="Kevin Liang" userId="d06eb69b-2ff6-4439-bfa3-f06b9165959f" providerId="ADAL" clId="{F8F5518C-0D34-5547-952C-408721F4B223}" dt="2022-07-16T19:37:01.722" v="94" actId="14100"/>
          <ac:spMkLst>
            <pc:docMk/>
            <pc:sldMk cId="2770459033" sldId="371"/>
            <ac:spMk id="2" creationId="{8DC7C903-184F-93B7-92D5-1624D6DC4E2A}"/>
          </ac:spMkLst>
        </pc:spChg>
        <pc:spChg chg="del">
          <ac:chgData name="Kevin Liang" userId="d06eb69b-2ff6-4439-bfa3-f06b9165959f" providerId="ADAL" clId="{F8F5518C-0D34-5547-952C-408721F4B223}" dt="2022-07-16T19:37:02.644" v="95" actId="478"/>
          <ac:spMkLst>
            <pc:docMk/>
            <pc:sldMk cId="2770459033" sldId="371"/>
            <ac:spMk id="3" creationId="{3ED6DC31-ED06-7733-53BF-2448C9FC2231}"/>
          </ac:spMkLst>
        </pc:spChg>
        <pc:picChg chg="add del mod">
          <ac:chgData name="Kevin Liang" userId="d06eb69b-2ff6-4439-bfa3-f06b9165959f" providerId="ADAL" clId="{F8F5518C-0D34-5547-952C-408721F4B223}" dt="2022-07-16T21:39:26.860" v="309" actId="478"/>
          <ac:picMkLst>
            <pc:docMk/>
            <pc:sldMk cId="2770459033" sldId="371"/>
            <ac:picMk id="4" creationId="{12A9DAE2-ECAB-6108-BB17-56E18F0517B7}"/>
          </ac:picMkLst>
        </pc:picChg>
        <pc:picChg chg="add mod">
          <ac:chgData name="Kevin Liang" userId="d06eb69b-2ff6-4439-bfa3-f06b9165959f" providerId="ADAL" clId="{F8F5518C-0D34-5547-952C-408721F4B223}" dt="2022-07-16T21:39:47.777" v="314" actId="1076"/>
          <ac:picMkLst>
            <pc:docMk/>
            <pc:sldMk cId="2770459033" sldId="371"/>
            <ac:picMk id="6" creationId="{F4FF8E04-E66F-DA9C-67CF-0BAAB1ECCDC5}"/>
          </ac:picMkLst>
        </pc:picChg>
      </pc:sldChg>
      <pc:sldChg chg="new del">
        <pc:chgData name="Kevin Liang" userId="d06eb69b-2ff6-4439-bfa3-f06b9165959f" providerId="ADAL" clId="{F8F5518C-0D34-5547-952C-408721F4B223}" dt="2022-07-16T21:08:58.204" v="271" actId="680"/>
        <pc:sldMkLst>
          <pc:docMk/>
          <pc:sldMk cId="103933550" sldId="372"/>
        </pc:sldMkLst>
      </pc:sldChg>
      <pc:sldChg chg="addSp delSp modSp add mod modNotesTx">
        <pc:chgData name="Kevin Liang" userId="d06eb69b-2ff6-4439-bfa3-f06b9165959f" providerId="ADAL" clId="{F8F5518C-0D34-5547-952C-408721F4B223}" dt="2022-07-22T18:38:04.164" v="689" actId="20577"/>
        <pc:sldMkLst>
          <pc:docMk/>
          <pc:sldMk cId="1682130757" sldId="372"/>
        </pc:sldMkLst>
        <pc:spChg chg="mod">
          <ac:chgData name="Kevin Liang" userId="d06eb69b-2ff6-4439-bfa3-f06b9165959f" providerId="ADAL" clId="{F8F5518C-0D34-5547-952C-408721F4B223}" dt="2022-07-16T21:09:14.320" v="301" actId="313"/>
          <ac:spMkLst>
            <pc:docMk/>
            <pc:sldMk cId="1682130757" sldId="372"/>
            <ac:spMk id="2" creationId="{8DC7C903-184F-93B7-92D5-1624D6DC4E2A}"/>
          </ac:spMkLst>
        </pc:spChg>
        <pc:picChg chg="add del">
          <ac:chgData name="Kevin Liang" userId="d06eb69b-2ff6-4439-bfa3-f06b9165959f" providerId="ADAL" clId="{F8F5518C-0D34-5547-952C-408721F4B223}" dt="2022-07-16T21:38:59.918" v="303"/>
          <ac:picMkLst>
            <pc:docMk/>
            <pc:sldMk cId="1682130757" sldId="372"/>
            <ac:picMk id="3" creationId="{277E46D8-BDBF-4F75-0F20-BEF6F7502BA0}"/>
          </ac:picMkLst>
        </pc:picChg>
        <pc:picChg chg="del">
          <ac:chgData name="Kevin Liang" userId="d06eb69b-2ff6-4439-bfa3-f06b9165959f" providerId="ADAL" clId="{F8F5518C-0D34-5547-952C-408721F4B223}" dt="2022-07-16T21:09:01.946" v="273" actId="478"/>
          <ac:picMkLst>
            <pc:docMk/>
            <pc:sldMk cId="1682130757" sldId="372"/>
            <ac:picMk id="4" creationId="{12A9DAE2-ECAB-6108-BB17-56E18F0517B7}"/>
          </ac:picMkLst>
        </pc:picChg>
        <pc:picChg chg="add mod">
          <ac:chgData name="Kevin Liang" userId="d06eb69b-2ff6-4439-bfa3-f06b9165959f" providerId="ADAL" clId="{F8F5518C-0D34-5547-952C-408721F4B223}" dt="2022-07-16T21:39:24.041" v="308" actId="1076"/>
          <ac:picMkLst>
            <pc:docMk/>
            <pc:sldMk cId="1682130757" sldId="372"/>
            <ac:picMk id="6" creationId="{DD995806-0E66-D350-7E7F-D63CFA8291EC}"/>
          </ac:picMkLst>
        </pc:picChg>
      </pc:sldChg>
      <pc:sldChg chg="addSp delSp modSp new mod">
        <pc:chgData name="Kevin Liang" userId="d06eb69b-2ff6-4439-bfa3-f06b9165959f" providerId="ADAL" clId="{F8F5518C-0D34-5547-952C-408721F4B223}" dt="2022-07-17T17:11:13.891" v="368"/>
        <pc:sldMkLst>
          <pc:docMk/>
          <pc:sldMk cId="3017339058" sldId="373"/>
        </pc:sldMkLst>
        <pc:spChg chg="del">
          <ac:chgData name="Kevin Liang" userId="d06eb69b-2ff6-4439-bfa3-f06b9165959f" providerId="ADAL" clId="{F8F5518C-0D34-5547-952C-408721F4B223}" dt="2022-07-17T16:48:59.641" v="331" actId="478"/>
          <ac:spMkLst>
            <pc:docMk/>
            <pc:sldMk cId="3017339058" sldId="373"/>
            <ac:spMk id="2" creationId="{8B7CF347-C1C2-61BF-6410-5ADCCE9E34AF}"/>
          </ac:spMkLst>
        </pc:spChg>
        <pc:spChg chg="del">
          <ac:chgData name="Kevin Liang" userId="d06eb69b-2ff6-4439-bfa3-f06b9165959f" providerId="ADAL" clId="{F8F5518C-0D34-5547-952C-408721F4B223}" dt="2022-07-17T16:48:59.641" v="331" actId="478"/>
          <ac:spMkLst>
            <pc:docMk/>
            <pc:sldMk cId="3017339058" sldId="373"/>
            <ac:spMk id="3" creationId="{7196623D-68D0-4B46-26F5-4067CD0CBDE5}"/>
          </ac:spMkLst>
        </pc:spChg>
        <pc:picChg chg="add del mod">
          <ac:chgData name="Kevin Liang" userId="d06eb69b-2ff6-4439-bfa3-f06b9165959f" providerId="ADAL" clId="{F8F5518C-0D34-5547-952C-408721F4B223}" dt="2022-07-17T16:49:07.289" v="335" actId="478"/>
          <ac:picMkLst>
            <pc:docMk/>
            <pc:sldMk cId="3017339058" sldId="373"/>
            <ac:picMk id="4" creationId="{D8F76E2C-7F60-9777-A0EC-6F3E752531A3}"/>
          </ac:picMkLst>
        </pc:picChg>
        <pc:picChg chg="add del mod">
          <ac:chgData name="Kevin Liang" userId="d06eb69b-2ff6-4439-bfa3-f06b9165959f" providerId="ADAL" clId="{F8F5518C-0D34-5547-952C-408721F4B223}" dt="2022-07-17T16:50:19.118" v="337" actId="478"/>
          <ac:picMkLst>
            <pc:docMk/>
            <pc:sldMk cId="3017339058" sldId="373"/>
            <ac:picMk id="6" creationId="{10271412-6461-6AAE-1CA0-9A524A648D17}"/>
          </ac:picMkLst>
        </pc:picChg>
        <pc:picChg chg="add del mod">
          <ac:chgData name="Kevin Liang" userId="d06eb69b-2ff6-4439-bfa3-f06b9165959f" providerId="ADAL" clId="{F8F5518C-0D34-5547-952C-408721F4B223}" dt="2022-07-17T17:09:21.431" v="359" actId="478"/>
          <ac:picMkLst>
            <pc:docMk/>
            <pc:sldMk cId="3017339058" sldId="373"/>
            <ac:picMk id="8" creationId="{95C05CAD-A192-B1C4-234D-BDAE1D738C0A}"/>
          </ac:picMkLst>
        </pc:picChg>
        <pc:picChg chg="add del mod">
          <ac:chgData name="Kevin Liang" userId="d06eb69b-2ff6-4439-bfa3-f06b9165959f" providerId="ADAL" clId="{F8F5518C-0D34-5547-952C-408721F4B223}" dt="2022-07-17T17:09:34.111" v="361" actId="478"/>
          <ac:picMkLst>
            <pc:docMk/>
            <pc:sldMk cId="3017339058" sldId="373"/>
            <ac:picMk id="10" creationId="{8D7C9CDB-9EBF-7E5E-156A-DB6EA4AA3494}"/>
          </ac:picMkLst>
        </pc:picChg>
        <pc:picChg chg="add del mod">
          <ac:chgData name="Kevin Liang" userId="d06eb69b-2ff6-4439-bfa3-f06b9165959f" providerId="ADAL" clId="{F8F5518C-0D34-5547-952C-408721F4B223}" dt="2022-07-17T17:10:23.543" v="363" actId="478"/>
          <ac:picMkLst>
            <pc:docMk/>
            <pc:sldMk cId="3017339058" sldId="373"/>
            <ac:picMk id="12" creationId="{CEBF30F6-6C10-E384-FDB4-EB9E9C6814DB}"/>
          </ac:picMkLst>
        </pc:picChg>
        <pc:picChg chg="add del mod">
          <ac:chgData name="Kevin Liang" userId="d06eb69b-2ff6-4439-bfa3-f06b9165959f" providerId="ADAL" clId="{F8F5518C-0D34-5547-952C-408721F4B223}" dt="2022-07-17T17:10:43.784" v="365" actId="478"/>
          <ac:picMkLst>
            <pc:docMk/>
            <pc:sldMk cId="3017339058" sldId="373"/>
            <ac:picMk id="14" creationId="{599F5E81-FF75-DA90-4927-0F62FDFE4044}"/>
          </ac:picMkLst>
        </pc:picChg>
        <pc:picChg chg="add del mod">
          <ac:chgData name="Kevin Liang" userId="d06eb69b-2ff6-4439-bfa3-f06b9165959f" providerId="ADAL" clId="{F8F5518C-0D34-5547-952C-408721F4B223}" dt="2022-07-17T17:10:57.917" v="367" actId="478"/>
          <ac:picMkLst>
            <pc:docMk/>
            <pc:sldMk cId="3017339058" sldId="373"/>
            <ac:picMk id="16" creationId="{4BC8AAB0-8187-8234-5EF2-90FC29D58EB0}"/>
          </ac:picMkLst>
        </pc:picChg>
        <pc:picChg chg="add mod">
          <ac:chgData name="Kevin Liang" userId="d06eb69b-2ff6-4439-bfa3-f06b9165959f" providerId="ADAL" clId="{F8F5518C-0D34-5547-952C-408721F4B223}" dt="2022-07-17T17:11:13.891" v="368"/>
          <ac:picMkLst>
            <pc:docMk/>
            <pc:sldMk cId="3017339058" sldId="373"/>
            <ac:picMk id="18" creationId="{7E0E90D6-4F92-EA34-D672-58FE17AD89C2}"/>
          </ac:picMkLst>
        </pc:picChg>
      </pc:sldChg>
      <pc:sldChg chg="addSp delSp modSp add mod">
        <pc:chgData name="Kevin Liang" userId="d06eb69b-2ff6-4439-bfa3-f06b9165959f" providerId="ADAL" clId="{F8F5518C-0D34-5547-952C-408721F4B223}" dt="2022-07-17T17:11:24.392" v="372" actId="478"/>
        <pc:sldMkLst>
          <pc:docMk/>
          <pc:sldMk cId="772128304" sldId="374"/>
        </pc:sldMkLst>
        <pc:picChg chg="add del mod">
          <ac:chgData name="Kevin Liang" userId="d06eb69b-2ff6-4439-bfa3-f06b9165959f" providerId="ADAL" clId="{F8F5518C-0D34-5547-952C-408721F4B223}" dt="2022-07-17T17:11:24.392" v="372" actId="478"/>
          <ac:picMkLst>
            <pc:docMk/>
            <pc:sldMk cId="772128304" sldId="374"/>
            <ac:picMk id="3" creationId="{3A4D2B92-9FF7-BFF1-2085-4D20A5D2872A}"/>
          </ac:picMkLst>
        </pc:picChg>
        <pc:picChg chg="del">
          <ac:chgData name="Kevin Liang" userId="d06eb69b-2ff6-4439-bfa3-f06b9165959f" providerId="ADAL" clId="{F8F5518C-0D34-5547-952C-408721F4B223}" dt="2022-07-17T16:50:44.890" v="341" actId="478"/>
          <ac:picMkLst>
            <pc:docMk/>
            <pc:sldMk cId="772128304" sldId="374"/>
            <ac:picMk id="8" creationId="{95C05CAD-A192-B1C4-234D-BDAE1D738C0A}"/>
          </ac:picMkLst>
        </pc:picChg>
      </pc:sldChg>
      <pc:sldChg chg="addSp delSp modSp add mod">
        <pc:chgData name="Kevin Liang" userId="d06eb69b-2ff6-4439-bfa3-f06b9165959f" providerId="ADAL" clId="{F8F5518C-0D34-5547-952C-408721F4B223}" dt="2022-07-17T17:11:20.700" v="370" actId="1076"/>
        <pc:sldMkLst>
          <pc:docMk/>
          <pc:sldMk cId="1014761803" sldId="375"/>
        </pc:sldMkLst>
        <pc:picChg chg="add del mod">
          <ac:chgData name="Kevin Liang" userId="d06eb69b-2ff6-4439-bfa3-f06b9165959f" providerId="ADAL" clId="{F8F5518C-0D34-5547-952C-408721F4B223}" dt="2022-07-17T17:00:55.713" v="346" actId="478"/>
          <ac:picMkLst>
            <pc:docMk/>
            <pc:sldMk cId="1014761803" sldId="375"/>
            <ac:picMk id="3" creationId="{C79EF8A3-0CAA-15E6-34BF-1643454E842B}"/>
          </ac:picMkLst>
        </pc:picChg>
        <pc:picChg chg="add del mod">
          <ac:chgData name="Kevin Liang" userId="d06eb69b-2ff6-4439-bfa3-f06b9165959f" providerId="ADAL" clId="{F8F5518C-0D34-5547-952C-408721F4B223}" dt="2022-07-17T17:01:00.874" v="348" actId="478"/>
          <ac:picMkLst>
            <pc:docMk/>
            <pc:sldMk cId="1014761803" sldId="375"/>
            <ac:picMk id="5" creationId="{30274D1F-C796-B2B3-9C7F-2497D4698B07}"/>
          </ac:picMkLst>
        </pc:picChg>
        <pc:picChg chg="add del mod">
          <ac:chgData name="Kevin Liang" userId="d06eb69b-2ff6-4439-bfa3-f06b9165959f" providerId="ADAL" clId="{F8F5518C-0D34-5547-952C-408721F4B223}" dt="2022-07-17T17:02:56.690" v="350" actId="478"/>
          <ac:picMkLst>
            <pc:docMk/>
            <pc:sldMk cId="1014761803" sldId="375"/>
            <ac:picMk id="7" creationId="{3F8D286D-560C-6DF6-FE0F-57DB81E2686F}"/>
          </ac:picMkLst>
        </pc:picChg>
        <pc:picChg chg="del">
          <ac:chgData name="Kevin Liang" userId="d06eb69b-2ff6-4439-bfa3-f06b9165959f" providerId="ADAL" clId="{F8F5518C-0D34-5547-952C-408721F4B223}" dt="2022-07-17T16:59:30.634" v="344" actId="478"/>
          <ac:picMkLst>
            <pc:docMk/>
            <pc:sldMk cId="1014761803" sldId="375"/>
            <ac:picMk id="8" creationId="{95C05CAD-A192-B1C4-234D-BDAE1D738C0A}"/>
          </ac:picMkLst>
        </pc:picChg>
        <pc:picChg chg="add del mod">
          <ac:chgData name="Kevin Liang" userId="d06eb69b-2ff6-4439-bfa3-f06b9165959f" providerId="ADAL" clId="{F8F5518C-0D34-5547-952C-408721F4B223}" dt="2022-07-17T17:03:15.485" v="352" actId="478"/>
          <ac:picMkLst>
            <pc:docMk/>
            <pc:sldMk cId="1014761803" sldId="375"/>
            <ac:picMk id="10" creationId="{4952F678-6BE1-608E-D8B8-29FF35DED3F6}"/>
          </ac:picMkLst>
        </pc:picChg>
        <pc:picChg chg="add del mod">
          <ac:chgData name="Kevin Liang" userId="d06eb69b-2ff6-4439-bfa3-f06b9165959f" providerId="ADAL" clId="{F8F5518C-0D34-5547-952C-408721F4B223}" dt="2022-07-17T17:03:22.787" v="354" actId="478"/>
          <ac:picMkLst>
            <pc:docMk/>
            <pc:sldMk cId="1014761803" sldId="375"/>
            <ac:picMk id="12" creationId="{C136F991-A837-D935-7EA9-61E9699DEB7D}"/>
          </ac:picMkLst>
        </pc:picChg>
        <pc:picChg chg="add del mod">
          <ac:chgData name="Kevin Liang" userId="d06eb69b-2ff6-4439-bfa3-f06b9165959f" providerId="ADAL" clId="{F8F5518C-0D34-5547-952C-408721F4B223}" dt="2022-07-17T17:03:37.454" v="356" actId="478"/>
          <ac:picMkLst>
            <pc:docMk/>
            <pc:sldMk cId="1014761803" sldId="375"/>
            <ac:picMk id="14" creationId="{7E34504C-06FE-7AD6-40E4-84CDF878E7FC}"/>
          </ac:picMkLst>
        </pc:picChg>
        <pc:picChg chg="add mod">
          <ac:chgData name="Kevin Liang" userId="d06eb69b-2ff6-4439-bfa3-f06b9165959f" providerId="ADAL" clId="{F8F5518C-0D34-5547-952C-408721F4B223}" dt="2022-07-17T17:11:20.700" v="370" actId="1076"/>
          <ac:picMkLst>
            <pc:docMk/>
            <pc:sldMk cId="1014761803" sldId="375"/>
            <ac:picMk id="16" creationId="{858936E9-F166-EB52-256B-8F846A5157DD}"/>
          </ac:picMkLst>
        </pc:picChg>
      </pc:sldChg>
      <pc:sldChg chg="addSp delSp modSp add mod delAnim modAnim modNotesTx">
        <pc:chgData name="Kevin Liang" userId="d06eb69b-2ff6-4439-bfa3-f06b9165959f" providerId="ADAL" clId="{F8F5518C-0D34-5547-952C-408721F4B223}" dt="2022-07-26T23:26:36.016" v="869" actId="20577"/>
        <pc:sldMkLst>
          <pc:docMk/>
          <pc:sldMk cId="283710846" sldId="376"/>
        </pc:sldMkLst>
        <pc:spChg chg="mod">
          <ac:chgData name="Kevin Liang" userId="d06eb69b-2ff6-4439-bfa3-f06b9165959f" providerId="ADAL" clId="{F8F5518C-0D34-5547-952C-408721F4B223}" dt="2022-07-17T18:27:58.113" v="507" actId="1076"/>
          <ac:spMkLst>
            <pc:docMk/>
            <pc:sldMk cId="283710846" sldId="376"/>
            <ac:spMk id="2" creationId="{D079A7FE-B889-4069-C1F4-AE326CFF9572}"/>
          </ac:spMkLst>
        </pc:spChg>
        <pc:spChg chg="del">
          <ac:chgData name="Kevin Liang" userId="d06eb69b-2ff6-4439-bfa3-f06b9165959f" providerId="ADAL" clId="{F8F5518C-0D34-5547-952C-408721F4B223}" dt="2022-07-17T17:42:39.360" v="415" actId="478"/>
          <ac:spMkLst>
            <pc:docMk/>
            <pc:sldMk cId="283710846" sldId="376"/>
            <ac:spMk id="3" creationId="{8803BDCC-1739-1D52-A041-3A784041F38F}"/>
          </ac:spMkLst>
        </pc:spChg>
        <pc:spChg chg="add del">
          <ac:chgData name="Kevin Liang" userId="d06eb69b-2ff6-4439-bfa3-f06b9165959f" providerId="ADAL" clId="{F8F5518C-0D34-5547-952C-408721F4B223}" dt="2022-07-26T23:21:41.952" v="715" actId="22"/>
          <ac:spMkLst>
            <pc:docMk/>
            <pc:sldMk cId="283710846" sldId="376"/>
            <ac:spMk id="5" creationId="{F7A9E27A-2208-5BB8-73BA-426BDB288F61}"/>
          </ac:spMkLst>
        </pc:spChg>
        <pc:spChg chg="add del mod">
          <ac:chgData name="Kevin Liang" userId="d06eb69b-2ff6-4439-bfa3-f06b9165959f" providerId="ADAL" clId="{F8F5518C-0D34-5547-952C-408721F4B223}" dt="2022-07-17T18:27:49.337" v="503" actId="478"/>
          <ac:spMkLst>
            <pc:docMk/>
            <pc:sldMk cId="283710846" sldId="376"/>
            <ac:spMk id="6" creationId="{681B5F18-4889-6088-816F-A39D0E6D5E76}"/>
          </ac:spMkLst>
        </pc:spChg>
        <pc:spChg chg="add mod">
          <ac:chgData name="Kevin Liang" userId="d06eb69b-2ff6-4439-bfa3-f06b9165959f" providerId="ADAL" clId="{F8F5518C-0D34-5547-952C-408721F4B223}" dt="2022-07-26T23:25:49.260" v="806" actId="164"/>
          <ac:spMkLst>
            <pc:docMk/>
            <pc:sldMk cId="283710846" sldId="376"/>
            <ac:spMk id="7" creationId="{78B3B2D6-832A-93D6-AA08-81A6FB29BC02}"/>
          </ac:spMkLst>
        </pc:spChg>
        <pc:spChg chg="add mod">
          <ac:chgData name="Kevin Liang" userId="d06eb69b-2ff6-4439-bfa3-f06b9165959f" providerId="ADAL" clId="{F8F5518C-0D34-5547-952C-408721F4B223}" dt="2022-07-26T23:26:36.016" v="869" actId="20577"/>
          <ac:spMkLst>
            <pc:docMk/>
            <pc:sldMk cId="283710846" sldId="376"/>
            <ac:spMk id="8" creationId="{6C917773-A659-36C6-88A7-20DF2621A52C}"/>
          </ac:spMkLst>
        </pc:spChg>
        <pc:spChg chg="add del mod">
          <ac:chgData name="Kevin Liang" userId="d06eb69b-2ff6-4439-bfa3-f06b9165959f" providerId="ADAL" clId="{F8F5518C-0D34-5547-952C-408721F4B223}" dt="2022-07-17T18:27:51.539" v="504" actId="478"/>
          <ac:spMkLst>
            <pc:docMk/>
            <pc:sldMk cId="283710846" sldId="376"/>
            <ac:spMk id="8" creationId="{A90683EB-C15B-9EEB-E556-33CBA9BF4C23}"/>
          </ac:spMkLst>
        </pc:spChg>
        <pc:spChg chg="add del mod">
          <ac:chgData name="Kevin Liang" userId="d06eb69b-2ff6-4439-bfa3-f06b9165959f" providerId="ADAL" clId="{F8F5518C-0D34-5547-952C-408721F4B223}" dt="2022-07-26T23:21:19.690" v="713" actId="478"/>
          <ac:spMkLst>
            <pc:docMk/>
            <pc:sldMk cId="283710846" sldId="376"/>
            <ac:spMk id="10" creationId="{D2BB6AB7-3096-BAFA-DFC7-D8AE00553FE6}"/>
          </ac:spMkLst>
        </pc:spChg>
        <pc:spChg chg="add del mod">
          <ac:chgData name="Kevin Liang" userId="d06eb69b-2ff6-4439-bfa3-f06b9165959f" providerId="ADAL" clId="{F8F5518C-0D34-5547-952C-408721F4B223}" dt="2022-07-26T23:21:18.411" v="712" actId="478"/>
          <ac:spMkLst>
            <pc:docMk/>
            <pc:sldMk cId="283710846" sldId="376"/>
            <ac:spMk id="11" creationId="{E21134C5-D487-380C-439E-043BE448618F}"/>
          </ac:spMkLst>
        </pc:spChg>
        <pc:spChg chg="add del mod">
          <ac:chgData name="Kevin Liang" userId="d06eb69b-2ff6-4439-bfa3-f06b9165959f" providerId="ADAL" clId="{F8F5518C-0D34-5547-952C-408721F4B223}" dt="2022-07-26T23:21:18.411" v="712" actId="478"/>
          <ac:spMkLst>
            <pc:docMk/>
            <pc:sldMk cId="283710846" sldId="376"/>
            <ac:spMk id="12" creationId="{61535BD9-66AC-A68A-86D9-A14852A98EC4}"/>
          </ac:spMkLst>
        </pc:spChg>
        <pc:spChg chg="add del mod">
          <ac:chgData name="Kevin Liang" userId="d06eb69b-2ff6-4439-bfa3-f06b9165959f" providerId="ADAL" clId="{F8F5518C-0D34-5547-952C-408721F4B223}" dt="2022-07-26T23:21:18.411" v="712" actId="478"/>
          <ac:spMkLst>
            <pc:docMk/>
            <pc:sldMk cId="283710846" sldId="376"/>
            <ac:spMk id="13" creationId="{3A5B7749-D0A6-28CF-AC42-20E401CBA22A}"/>
          </ac:spMkLst>
        </pc:spChg>
        <pc:spChg chg="add mod">
          <ac:chgData name="Kevin Liang" userId="d06eb69b-2ff6-4439-bfa3-f06b9165959f" providerId="ADAL" clId="{F8F5518C-0D34-5547-952C-408721F4B223}" dt="2022-07-17T18:29:34.097" v="563" actId="164"/>
          <ac:spMkLst>
            <pc:docMk/>
            <pc:sldMk cId="283710846" sldId="376"/>
            <ac:spMk id="14" creationId="{B0908186-7CDF-4A08-6C62-570FD19D05DC}"/>
          </ac:spMkLst>
        </pc:spChg>
        <pc:spChg chg="add del mod">
          <ac:chgData name="Kevin Liang" userId="d06eb69b-2ff6-4439-bfa3-f06b9165959f" providerId="ADAL" clId="{F8F5518C-0D34-5547-952C-408721F4B223}" dt="2022-07-26T23:21:18.411" v="712" actId="478"/>
          <ac:spMkLst>
            <pc:docMk/>
            <pc:sldMk cId="283710846" sldId="376"/>
            <ac:spMk id="16" creationId="{243A4D68-5696-0F87-0AD6-485A0F25612F}"/>
          </ac:spMkLst>
        </pc:spChg>
        <pc:spChg chg="add mod">
          <ac:chgData name="Kevin Liang" userId="d06eb69b-2ff6-4439-bfa3-f06b9165959f" providerId="ADAL" clId="{F8F5518C-0D34-5547-952C-408721F4B223}" dt="2022-07-26T23:25:52.157" v="807" actId="164"/>
          <ac:spMkLst>
            <pc:docMk/>
            <pc:sldMk cId="283710846" sldId="376"/>
            <ac:spMk id="18" creationId="{A0B54035-E3F5-A990-8895-8B9A20D848C7}"/>
          </ac:spMkLst>
        </pc:spChg>
        <pc:spChg chg="del">
          <ac:chgData name="Kevin Liang" userId="d06eb69b-2ff6-4439-bfa3-f06b9165959f" providerId="ADAL" clId="{F8F5518C-0D34-5547-952C-408721F4B223}" dt="2022-07-17T17:42:33.913" v="413" actId="478"/>
          <ac:spMkLst>
            <pc:docMk/>
            <pc:sldMk cId="283710846" sldId="376"/>
            <ac:spMk id="28" creationId="{7E943B51-EC34-7A83-324C-4344D20F5EE1}"/>
          </ac:spMkLst>
        </pc:spChg>
        <pc:spChg chg="del">
          <ac:chgData name="Kevin Liang" userId="d06eb69b-2ff6-4439-bfa3-f06b9165959f" providerId="ADAL" clId="{F8F5518C-0D34-5547-952C-408721F4B223}" dt="2022-07-17T17:42:37.536" v="414" actId="478"/>
          <ac:spMkLst>
            <pc:docMk/>
            <pc:sldMk cId="283710846" sldId="376"/>
            <ac:spMk id="29" creationId="{4949C834-58A5-A661-F44A-9338C7DE0AA7}"/>
          </ac:spMkLst>
        </pc:spChg>
        <pc:grpChg chg="add del mod">
          <ac:chgData name="Kevin Liang" userId="d06eb69b-2ff6-4439-bfa3-f06b9165959f" providerId="ADAL" clId="{F8F5518C-0D34-5547-952C-408721F4B223}" dt="2022-07-26T23:21:18.411" v="712" actId="478"/>
          <ac:grpSpMkLst>
            <pc:docMk/>
            <pc:sldMk cId="283710846" sldId="376"/>
            <ac:grpSpMk id="15" creationId="{E61E6BB3-6CA2-6F0E-85FF-94685EBBD2DD}"/>
          </ac:grpSpMkLst>
        </pc:grpChg>
        <pc:grpChg chg="del">
          <ac:chgData name="Kevin Liang" userId="d06eb69b-2ff6-4439-bfa3-f06b9165959f" providerId="ADAL" clId="{F8F5518C-0D34-5547-952C-408721F4B223}" dt="2022-07-17T17:42:37.536" v="414" actId="478"/>
          <ac:grpSpMkLst>
            <pc:docMk/>
            <pc:sldMk cId="283710846" sldId="376"/>
            <ac:grpSpMk id="18" creationId="{F344FF3C-53FD-28F1-2B58-B54AAA0D915C}"/>
          </ac:grpSpMkLst>
        </pc:grpChg>
        <pc:grpChg chg="add mod">
          <ac:chgData name="Kevin Liang" userId="d06eb69b-2ff6-4439-bfa3-f06b9165959f" providerId="ADAL" clId="{F8F5518C-0D34-5547-952C-408721F4B223}" dt="2022-07-26T23:25:55.822" v="810" actId="1076"/>
          <ac:grpSpMkLst>
            <pc:docMk/>
            <pc:sldMk cId="283710846" sldId="376"/>
            <ac:grpSpMk id="19" creationId="{28E15B2A-9C1D-2396-5CDB-0BF6E66BF190}"/>
          </ac:grpSpMkLst>
        </pc:grpChg>
        <pc:grpChg chg="add mod">
          <ac:chgData name="Kevin Liang" userId="d06eb69b-2ff6-4439-bfa3-f06b9165959f" providerId="ADAL" clId="{F8F5518C-0D34-5547-952C-408721F4B223}" dt="2022-07-26T23:25:53.780" v="809" actId="1076"/>
          <ac:grpSpMkLst>
            <pc:docMk/>
            <pc:sldMk cId="283710846" sldId="376"/>
            <ac:grpSpMk id="20" creationId="{B2DA0DF0-7370-A586-B11D-1BAA79451E91}"/>
          </ac:grpSpMkLst>
        </pc:grpChg>
        <pc:picChg chg="add mod modCrop">
          <ac:chgData name="Kevin Liang" userId="d06eb69b-2ff6-4439-bfa3-f06b9165959f" providerId="ADAL" clId="{F8F5518C-0D34-5547-952C-408721F4B223}" dt="2022-07-26T23:25:49.260" v="806" actId="164"/>
          <ac:picMkLst>
            <pc:docMk/>
            <pc:sldMk cId="283710846" sldId="376"/>
            <ac:picMk id="6" creationId="{A01FB250-381E-3A69-138C-FD7D857F01D8}"/>
          </ac:picMkLst>
        </pc:picChg>
        <pc:picChg chg="add mod">
          <ac:chgData name="Kevin Liang" userId="d06eb69b-2ff6-4439-bfa3-f06b9165959f" providerId="ADAL" clId="{F8F5518C-0D34-5547-952C-408721F4B223}" dt="2022-07-17T18:29:34.097" v="563" actId="164"/>
          <ac:picMkLst>
            <pc:docMk/>
            <pc:sldMk cId="283710846" sldId="376"/>
            <ac:picMk id="9" creationId="{19463748-7DE4-1F2A-FC26-BA2414B344BA}"/>
          </ac:picMkLst>
        </pc:picChg>
        <pc:picChg chg="add mod">
          <ac:chgData name="Kevin Liang" userId="d06eb69b-2ff6-4439-bfa3-f06b9165959f" providerId="ADAL" clId="{F8F5518C-0D34-5547-952C-408721F4B223}" dt="2022-07-26T23:25:52.157" v="807" actId="164"/>
          <ac:picMkLst>
            <pc:docMk/>
            <pc:sldMk cId="283710846" sldId="376"/>
            <ac:picMk id="17" creationId="{E2E8CF2D-7155-0F03-F1E1-5A9717DC720F}"/>
          </ac:picMkLst>
        </pc:picChg>
        <pc:picChg chg="del">
          <ac:chgData name="Kevin Liang" userId="d06eb69b-2ff6-4439-bfa3-f06b9165959f" providerId="ADAL" clId="{F8F5518C-0D34-5547-952C-408721F4B223}" dt="2022-07-17T17:42:33.913" v="413" actId="478"/>
          <ac:picMkLst>
            <pc:docMk/>
            <pc:sldMk cId="283710846" sldId="376"/>
            <ac:picMk id="30" creationId="{1C3F3E8F-384C-3853-35DD-042CCD882581}"/>
          </ac:picMkLst>
        </pc:picChg>
        <pc:picChg chg="add del mod">
          <ac:chgData name="Kevin Liang" userId="d06eb69b-2ff6-4439-bfa3-f06b9165959f" providerId="ADAL" clId="{F8F5518C-0D34-5547-952C-408721F4B223}" dt="2022-07-17T18:27:47.659" v="502" actId="478"/>
          <ac:picMkLst>
            <pc:docMk/>
            <pc:sldMk cId="283710846" sldId="376"/>
            <ac:picMk id="1026" creationId="{29F10216-E44E-3534-43FE-F71099EB41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26/07/2022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DDBC0-9E2A-C94A-A0D1-C67029499C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69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 organize the slide to have method first then distribution at the 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733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fix the green 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533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253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629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213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252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paper pred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520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DDBC0-9E2A-C94A-A0D1-C67029499C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92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does polygenic trait work -&gt; simple additive model -&gt; PRS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DDBC0-9E2A-C94A-A0D1-C67029499C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96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leads to population stratification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DDBC0-9E2A-C94A-A0D1-C67029499C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Definition of effect/alternate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DDBC0-9E2A-C94A-A0D1-C67029499C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2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Definition of effect/alternate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DDBC0-9E2A-C94A-A0D1-C67029499C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0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Definition of effect/alternate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DDBC0-9E2A-C94A-A0D1-C67029499C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31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Definition of effect/alternate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DDBC0-9E2A-C94A-A0D1-C67029499C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77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just use the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DDBC0-9E2A-C94A-A0D1-C67029499C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3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>
                <a:latin typeface="+mj-lt"/>
              </a:rPr>
              <a:t>Mission</a:t>
            </a:r>
            <a:r>
              <a:rPr lang="en-CA" sz="2002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endParaRPr lang="en-CA" sz="2002">
              <a:latin typeface="+mj-lt"/>
            </a:endParaRPr>
          </a:p>
          <a:p>
            <a:pPr marL="0" indent="0">
              <a:buNone/>
            </a:pPr>
            <a:r>
              <a:rPr lang="en-CA" sz="1800">
                <a:latin typeface="+mj-lt"/>
              </a:rPr>
              <a:t>https://www.mcgill.ca/</a:t>
            </a:r>
            <a:r>
              <a:rPr lang="en-CA" sz="1800" err="1">
                <a:latin typeface="+mj-lt"/>
              </a:rPr>
              <a:t>micm</a:t>
            </a:r>
            <a:endParaRPr lang="en-CA" sz="1800">
              <a:latin typeface="+mj-lt"/>
            </a:endParaRPr>
          </a:p>
          <a:p>
            <a:endParaRPr lang="en-CA" sz="2002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429"/>
            <a:ext cx="7886700" cy="69059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7.emf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g-genomics.org/plink/2.0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dictdb.org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26496"/>
            <a:ext cx="7886700" cy="1024149"/>
          </a:xfrm>
        </p:spPr>
        <p:txBody>
          <a:bodyPr>
            <a:normAutofit/>
          </a:bodyPr>
          <a:lstStyle/>
          <a:p>
            <a:pPr algn="ctr"/>
            <a:r>
              <a:rPr lang="en-US" sz="3000" err="1"/>
              <a:t>MiCM</a:t>
            </a:r>
            <a:r>
              <a:rPr lang="en-US" sz="3000"/>
              <a:t> workshop:</a:t>
            </a:r>
            <a:br>
              <a:rPr lang="en-US" sz="3000"/>
            </a:br>
            <a:r>
              <a:rPr lang="en-US" sz="3000"/>
              <a:t>Introduction to PRS and GWAS</a:t>
            </a:r>
            <a:endParaRPr lang="en-CA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282D5-95EB-9F1A-AB8D-87A9091FCE1C}"/>
              </a:ext>
            </a:extLst>
          </p:cNvPr>
          <p:cNvSpPr txBox="1"/>
          <p:nvPr/>
        </p:nvSpPr>
        <p:spPr>
          <a:xfrm>
            <a:off x="1643235" y="3841018"/>
            <a:ext cx="5857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Kevin Liang</a:t>
            </a:r>
          </a:p>
          <a:p>
            <a:pPr algn="ctr"/>
            <a:r>
              <a:rPr lang="en-US" sz="1200"/>
              <a:t>Brent Richards Group</a:t>
            </a:r>
          </a:p>
          <a:p>
            <a:pPr algn="ctr"/>
            <a:r>
              <a:rPr lang="en-US" sz="1200"/>
              <a:t>Quantitative Life Sciences</a:t>
            </a:r>
          </a:p>
          <a:p>
            <a:pPr algn="ctr"/>
            <a:r>
              <a:rPr lang="en-US" sz="1200"/>
              <a:t>Lady Davis Institute for Medical Research</a:t>
            </a:r>
          </a:p>
          <a:p>
            <a:pPr algn="ctr"/>
            <a:r>
              <a:rPr lang="en-US" sz="1200"/>
              <a:t>Jewish General Hospital</a:t>
            </a:r>
          </a:p>
        </p:txBody>
      </p:sp>
      <p:pic>
        <p:nvPicPr>
          <p:cNvPr id="1026" name="Picture 2" descr="What is QLS? | Quantitative Life Sciences - McGill University">
            <a:extLst>
              <a:ext uri="{FF2B5EF4-FFF2-40B4-BE49-F238E27FC236}">
                <a16:creationId xmlns:a16="http://schemas.microsoft.com/office/drawing/2014/main" id="{D7DF1428-B266-5671-A751-C970555F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2719"/>
            <a:ext cx="3575304" cy="72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 logos de McGill | Identité visuelle de McGill - McGill University">
            <a:extLst>
              <a:ext uri="{FF2B5EF4-FFF2-40B4-BE49-F238E27FC236}">
                <a16:creationId xmlns:a16="http://schemas.microsoft.com/office/drawing/2014/main" id="{2225277C-209B-E8FA-0B94-23089E75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24" y="5419565"/>
            <a:ext cx="2209292" cy="7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M ResearchMatch &amp; Summer Scholars Program | MRM">
            <a:extLst>
              <a:ext uri="{FF2B5EF4-FFF2-40B4-BE49-F238E27FC236}">
                <a16:creationId xmlns:a16="http://schemas.microsoft.com/office/drawing/2014/main" id="{61702918-2750-4E81-1897-5124007CE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7647" b="39177"/>
          <a:stretch/>
        </p:blipFill>
        <p:spPr bwMode="auto">
          <a:xfrm>
            <a:off x="5056294" y="6142912"/>
            <a:ext cx="4087706" cy="57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3532-5B53-54EE-816C-5A00D6FF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Estimate the effect of SNPs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7A0CB0F-D62B-2F0C-5A6D-D67EAD6611C5}"/>
              </a:ext>
            </a:extLst>
          </p:cNvPr>
          <p:cNvSpPr/>
          <p:nvPr/>
        </p:nvSpPr>
        <p:spPr>
          <a:xfrm rot="5400000">
            <a:off x="4329113" y="1514084"/>
            <a:ext cx="485775" cy="3394383"/>
          </a:xfrm>
          <a:prstGeom prst="rightBrac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E55604-0954-7BED-2EE7-1D91FAA66E84}"/>
                  </a:ext>
                </a:extLst>
              </p:cNvPr>
              <p:cNvSpPr/>
              <p:nvPr/>
            </p:nvSpPr>
            <p:spPr>
              <a:xfrm>
                <a:off x="2992969" y="3908644"/>
                <a:ext cx="3065780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𝐺𝑒𝑛𝑒</m:t>
                          </m:r>
                          <m:r>
                            <a:rPr lang="x-none" sz="187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1875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counts</m:t>
                          </m:r>
                        </m:sub>
                      </m:sSub>
                      <m:r>
                        <a:rPr lang="x-none" sz="1875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E55604-0954-7BED-2EE7-1D91FAA66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69" y="3908644"/>
                <a:ext cx="3065780" cy="380873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F7F363-586A-FD4E-FC12-3419FF38662A}"/>
                  </a:ext>
                </a:extLst>
              </p:cNvPr>
              <p:cNvSpPr/>
              <p:nvPr/>
            </p:nvSpPr>
            <p:spPr>
              <a:xfrm>
                <a:off x="2992969" y="4431718"/>
                <a:ext cx="3065780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𝐺𝑒𝑛𝑒</m:t>
                          </m:r>
                          <m:r>
                            <a:rPr lang="x-none" sz="187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CA" sz="1875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counts</m:t>
                          </m:r>
                        </m:sub>
                      </m:sSub>
                      <m:r>
                        <a:rPr lang="x-none" sz="1875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F7F363-586A-FD4E-FC12-3419FF386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69" y="4431718"/>
                <a:ext cx="3065780" cy="380873"/>
              </a:xfrm>
              <a:prstGeom prst="rect">
                <a:avLst/>
              </a:prstGeom>
              <a:blipFill>
                <a:blip r:embed="rId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ECB2A1-EBF6-EEEB-07A6-5DF6BEF08E05}"/>
                  </a:ext>
                </a:extLst>
              </p:cNvPr>
              <p:cNvSpPr/>
              <p:nvPr/>
            </p:nvSpPr>
            <p:spPr>
              <a:xfrm>
                <a:off x="3039110" y="5031882"/>
                <a:ext cx="3065780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𝐺𝑒𝑛𝑒</m:t>
                          </m:r>
                          <m:r>
                            <a:rPr lang="x-none" sz="187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CA" sz="1875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counts</m:t>
                          </m:r>
                        </m:sub>
                      </m:sSub>
                      <m:r>
                        <a:rPr lang="x-none" sz="1875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ECB2A1-EBF6-EEEB-07A6-5DF6BEF08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110" y="5031882"/>
                <a:ext cx="3065780" cy="380873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D17F4D-2281-9B2C-4A4F-BADE5A3ED59C}"/>
                  </a:ext>
                </a:extLst>
              </p:cNvPr>
              <p:cNvSpPr/>
              <p:nvPr/>
            </p:nvSpPr>
            <p:spPr>
              <a:xfrm>
                <a:off x="5838312" y="3908644"/>
                <a:ext cx="1560812" cy="38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75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1875" i="1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CA" sz="1875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875" i="1">
                          <a:latin typeface="Cambria Math" panose="02040503050406030204" pitchFamily="18" charset="0"/>
                        </a:rPr>
                        <m:t>𝑆𝑒𝑥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D17F4D-2281-9B2C-4A4F-BADE5A3ED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312" y="3908644"/>
                <a:ext cx="1560812" cy="380873"/>
              </a:xfrm>
              <a:prstGeom prst="rect">
                <a:avLst/>
              </a:prstGeom>
              <a:blipFill>
                <a:blip r:embed="rId6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04A599-83A2-A793-D039-3032F506E80D}"/>
                  </a:ext>
                </a:extLst>
              </p:cNvPr>
              <p:cNvSpPr/>
              <p:nvPr/>
            </p:nvSpPr>
            <p:spPr>
              <a:xfrm>
                <a:off x="5884453" y="4431718"/>
                <a:ext cx="1560812" cy="38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75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1875" i="1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CA" sz="1875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875" i="1">
                          <a:latin typeface="Cambria Math" panose="02040503050406030204" pitchFamily="18" charset="0"/>
                        </a:rPr>
                        <m:t>𝑆𝑒𝑥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04A599-83A2-A793-D039-3032F506E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453" y="4431718"/>
                <a:ext cx="1560812" cy="380873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9A1497F-2012-5B60-3CE9-912C3C11972E}"/>
                  </a:ext>
                </a:extLst>
              </p:cNvPr>
              <p:cNvSpPr/>
              <p:nvPr/>
            </p:nvSpPr>
            <p:spPr>
              <a:xfrm>
                <a:off x="5884453" y="5031882"/>
                <a:ext cx="1560812" cy="38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75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1875" i="1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CA" sz="1875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875" i="1">
                          <a:latin typeface="Cambria Math" panose="02040503050406030204" pitchFamily="18" charset="0"/>
                        </a:rPr>
                        <m:t>𝑆𝑒𝑥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9A1497F-2012-5B60-3CE9-912C3C119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453" y="5031882"/>
                <a:ext cx="1560812" cy="380873"/>
              </a:xfrm>
              <a:prstGeom prst="rect">
                <a:avLst/>
              </a:prstGeom>
              <a:blipFill>
                <a:blip r:embed="rId6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33CACC2-0194-876C-7FCF-9C869A12ECBA}"/>
              </a:ext>
            </a:extLst>
          </p:cNvPr>
          <p:cNvGrpSpPr/>
          <p:nvPr/>
        </p:nvGrpSpPr>
        <p:grpSpPr>
          <a:xfrm>
            <a:off x="7266666" y="3908645"/>
            <a:ext cx="1073037" cy="1504112"/>
            <a:chOff x="9688888" y="4068525"/>
            <a:chExt cx="1430716" cy="20054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1B7DCFF-58F4-2EBD-956D-B80059404049}"/>
                    </a:ext>
                  </a:extLst>
                </p:cNvPr>
                <p:cNvSpPr/>
                <p:nvPr/>
              </p:nvSpPr>
              <p:spPr>
                <a:xfrm>
                  <a:off x="9688888" y="4068525"/>
                  <a:ext cx="1386704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+ 10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𝑃𝐶</m:t>
                        </m:r>
                      </m:oMath>
                    </m:oMathPara>
                  </a14:m>
                  <a:endParaRPr lang="x-none" sz="1875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1B7DCFF-58F4-2EBD-956D-B800594040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8888" y="4068525"/>
                  <a:ext cx="1386704" cy="5078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7A67A91-3EEE-03EE-3DAE-EA439F363383}"/>
                    </a:ext>
                  </a:extLst>
                </p:cNvPr>
                <p:cNvSpPr/>
                <p:nvPr/>
              </p:nvSpPr>
              <p:spPr>
                <a:xfrm>
                  <a:off x="9750409" y="4765957"/>
                  <a:ext cx="1316173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+10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𝑃𝐶</m:t>
                        </m:r>
                      </m:oMath>
                    </m:oMathPara>
                  </a14:m>
                  <a:endParaRPr lang="x-none" sz="1875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7A67A91-3EEE-03EE-3DAE-EA439F363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0409" y="4765957"/>
                  <a:ext cx="1316173" cy="5078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97182B9-FEDC-E971-C704-F54D1872C660}"/>
                    </a:ext>
                  </a:extLst>
                </p:cNvPr>
                <p:cNvSpPr/>
                <p:nvPr/>
              </p:nvSpPr>
              <p:spPr>
                <a:xfrm>
                  <a:off x="9803431" y="5566176"/>
                  <a:ext cx="1316173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+10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𝑃𝐶</m:t>
                        </m:r>
                      </m:oMath>
                    </m:oMathPara>
                  </a14:m>
                  <a:endParaRPr lang="x-none" sz="1875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97182B9-FEDC-E971-C704-F54D1872C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3431" y="5566176"/>
                  <a:ext cx="1316173" cy="5078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0DD62CC-395F-3F42-E1F6-5CD234A74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139" y="1743782"/>
            <a:ext cx="3365721" cy="9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2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3532-5B53-54EE-816C-5A00D6FF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Estimate the effect of SNPs</a:t>
            </a:r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A77044A1-4F1F-A453-E25A-C63B49EC2445}"/>
              </a:ext>
            </a:extLst>
          </p:cNvPr>
          <p:cNvSpPr/>
          <p:nvPr/>
        </p:nvSpPr>
        <p:spPr>
          <a:xfrm rot="10800000" flipH="1">
            <a:off x="1969052" y="2104928"/>
            <a:ext cx="2496416" cy="678725"/>
          </a:xfrm>
          <a:prstGeom prst="bentUp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AA1BC0-5F3D-F86C-B445-A3BFBA1FAC43}"/>
              </a:ext>
            </a:extLst>
          </p:cNvPr>
          <p:cNvGrpSpPr/>
          <p:nvPr/>
        </p:nvGrpSpPr>
        <p:grpSpPr>
          <a:xfrm>
            <a:off x="114140" y="1415331"/>
            <a:ext cx="1854912" cy="1708411"/>
            <a:chOff x="2091731" y="1743782"/>
            <a:chExt cx="5813793" cy="5354621"/>
          </a:xfrm>
        </p:grpSpPr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1C281090-B602-3598-1F0D-E5FD9642BD23}"/>
                </a:ext>
              </a:extLst>
            </p:cNvPr>
            <p:cNvSpPr/>
            <p:nvPr/>
          </p:nvSpPr>
          <p:spPr>
            <a:xfrm rot="5400000">
              <a:off x="4329113" y="1514084"/>
              <a:ext cx="485775" cy="3394383"/>
            </a:xfrm>
            <a:prstGeom prst="rightBrac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E540728-CFED-E7C6-8D67-DD4934D4FA77}"/>
                    </a:ext>
                  </a:extLst>
                </p:cNvPr>
                <p:cNvSpPr/>
                <p:nvPr/>
              </p:nvSpPr>
              <p:spPr>
                <a:xfrm>
                  <a:off x="2565416" y="4338045"/>
                  <a:ext cx="4866413" cy="7717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x-none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𝐺𝑒𝑛𝑒</m:t>
                            </m:r>
                            <m:r>
                              <a:rPr lang="x-none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CA" sz="10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CA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counts</m:t>
                            </m:r>
                          </m:sub>
                        </m:sSub>
                        <m:r>
                          <a:rPr lang="x-none" sz="1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x-none" sz="100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E540728-CFED-E7C6-8D67-DD4934D4FA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416" y="4338045"/>
                  <a:ext cx="4866413" cy="771723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68A840F-6D8E-3978-8CC5-E6983E341461}"/>
                    </a:ext>
                  </a:extLst>
                </p:cNvPr>
                <p:cNvSpPr/>
                <p:nvPr/>
              </p:nvSpPr>
              <p:spPr>
                <a:xfrm>
                  <a:off x="2091731" y="6326680"/>
                  <a:ext cx="5813793" cy="7717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x-none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𝐺𝑒𝑛𝑒</m:t>
                            </m:r>
                            <m:r>
                              <a:rPr lang="x-none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CA" sz="100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CA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counts</m:t>
                            </m:r>
                          </m:sub>
                        </m:sSub>
                        <m:r>
                          <a:rPr lang="x-none" sz="1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x-none" sz="100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68A840F-6D8E-3978-8CC5-E6983E341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31" y="6326680"/>
                  <a:ext cx="5813793" cy="771723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B8A221-8CDA-46D0-C3FD-ECF292F23420}"/>
                    </a:ext>
                  </a:extLst>
                </p:cNvPr>
                <p:cNvSpPr/>
                <p:nvPr/>
              </p:nvSpPr>
              <p:spPr>
                <a:xfrm>
                  <a:off x="2565413" y="5260752"/>
                  <a:ext cx="4866413" cy="7717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x-none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𝐺𝑒𝑛𝑒</m:t>
                            </m:r>
                            <m:r>
                              <a:rPr lang="x-none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CA" sz="100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CA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counts</m:t>
                            </m:r>
                          </m:sub>
                        </m:sSub>
                        <m:r>
                          <a:rPr lang="x-none" sz="1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x-none" sz="100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B8A221-8CDA-46D0-C3FD-ECF292F23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413" y="5260752"/>
                  <a:ext cx="4866413" cy="771723"/>
                </a:xfrm>
                <a:prstGeom prst="rect">
                  <a:avLst/>
                </a:prstGeom>
                <a:blipFill>
                  <a:blip r:embed="rId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985A25-6F08-E9A6-0153-22A621232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9139" y="1743782"/>
              <a:ext cx="3365721" cy="9309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0765B96-3F7F-420F-A924-8C9BCF4ED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91851"/>
            <a:ext cx="9093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1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3532-5B53-54EE-816C-5A00D6FF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Estimate the effect of SNPs</a:t>
            </a:r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A77044A1-4F1F-A453-E25A-C63B49EC2445}"/>
              </a:ext>
            </a:extLst>
          </p:cNvPr>
          <p:cNvSpPr/>
          <p:nvPr/>
        </p:nvSpPr>
        <p:spPr>
          <a:xfrm rot="10800000" flipH="1">
            <a:off x="1969052" y="2104928"/>
            <a:ext cx="2496416" cy="678725"/>
          </a:xfrm>
          <a:prstGeom prst="bentUp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2" descr="Manhattan plot of the results from the GWAS meta-analysis of ADHD The... |  Download Scientific Diagram">
            <a:extLst>
              <a:ext uri="{FF2B5EF4-FFF2-40B4-BE49-F238E27FC236}">
                <a16:creationId xmlns:a16="http://schemas.microsoft.com/office/drawing/2014/main" id="{68BE553E-996F-F0BC-D1D3-30168A28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88" y="2910218"/>
            <a:ext cx="5453060" cy="354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AA1BC0-5F3D-F86C-B445-A3BFBA1FAC43}"/>
              </a:ext>
            </a:extLst>
          </p:cNvPr>
          <p:cNvGrpSpPr/>
          <p:nvPr/>
        </p:nvGrpSpPr>
        <p:grpSpPr>
          <a:xfrm>
            <a:off x="114140" y="1415331"/>
            <a:ext cx="1854912" cy="1708411"/>
            <a:chOff x="2091731" y="1743782"/>
            <a:chExt cx="5813793" cy="5354621"/>
          </a:xfrm>
        </p:grpSpPr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1C281090-B602-3598-1F0D-E5FD9642BD23}"/>
                </a:ext>
              </a:extLst>
            </p:cNvPr>
            <p:cNvSpPr/>
            <p:nvPr/>
          </p:nvSpPr>
          <p:spPr>
            <a:xfrm rot="5400000">
              <a:off x="4329113" y="1514084"/>
              <a:ext cx="485775" cy="3394383"/>
            </a:xfrm>
            <a:prstGeom prst="rightBrac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E540728-CFED-E7C6-8D67-DD4934D4FA77}"/>
                    </a:ext>
                  </a:extLst>
                </p:cNvPr>
                <p:cNvSpPr/>
                <p:nvPr/>
              </p:nvSpPr>
              <p:spPr>
                <a:xfrm>
                  <a:off x="2565416" y="4338045"/>
                  <a:ext cx="4866413" cy="7717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x-none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𝐺𝑒𝑛𝑒</m:t>
                            </m:r>
                            <m:r>
                              <a:rPr lang="x-none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CA" sz="10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CA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counts</m:t>
                            </m:r>
                          </m:sub>
                        </m:sSub>
                        <m:r>
                          <a:rPr lang="x-none" sz="1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x-none" sz="100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E540728-CFED-E7C6-8D67-DD4934D4FA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416" y="4338045"/>
                  <a:ext cx="4866413" cy="771723"/>
                </a:xfrm>
                <a:prstGeom prst="rect">
                  <a:avLst/>
                </a:prstGeom>
                <a:blipFill>
                  <a:blip r:embed="rId4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68A840F-6D8E-3978-8CC5-E6983E341461}"/>
                    </a:ext>
                  </a:extLst>
                </p:cNvPr>
                <p:cNvSpPr/>
                <p:nvPr/>
              </p:nvSpPr>
              <p:spPr>
                <a:xfrm>
                  <a:off x="2091731" y="6326680"/>
                  <a:ext cx="5813793" cy="7717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x-none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𝐺𝑒𝑛𝑒</m:t>
                            </m:r>
                            <m:r>
                              <a:rPr lang="x-none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CA" sz="100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CA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counts</m:t>
                            </m:r>
                          </m:sub>
                        </m:sSub>
                        <m:r>
                          <a:rPr lang="x-none" sz="1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x-none" sz="100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68A840F-6D8E-3978-8CC5-E6983E341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31" y="6326680"/>
                  <a:ext cx="5813793" cy="771723"/>
                </a:xfrm>
                <a:prstGeom prst="rect">
                  <a:avLst/>
                </a:prstGeom>
                <a:blipFill>
                  <a:blip r:embed="rId5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B8A221-8CDA-46D0-C3FD-ECF292F23420}"/>
                    </a:ext>
                  </a:extLst>
                </p:cNvPr>
                <p:cNvSpPr/>
                <p:nvPr/>
              </p:nvSpPr>
              <p:spPr>
                <a:xfrm>
                  <a:off x="2565413" y="5260752"/>
                  <a:ext cx="4866413" cy="7717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x-none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𝐺𝑒𝑛𝑒</m:t>
                            </m:r>
                            <m:r>
                              <a:rPr lang="x-none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CA" sz="100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CA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counts</m:t>
                            </m:r>
                          </m:sub>
                        </m:sSub>
                        <m:r>
                          <a:rPr lang="x-none" sz="1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x-none" sz="100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B8A221-8CDA-46D0-C3FD-ECF292F23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413" y="5260752"/>
                  <a:ext cx="4866413" cy="771723"/>
                </a:xfrm>
                <a:prstGeom prst="rect">
                  <a:avLst/>
                </a:prstGeom>
                <a:blipFill>
                  <a:blip r:embed="rId6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985A25-6F08-E9A6-0153-22A621232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89139" y="1743782"/>
              <a:ext cx="3365721" cy="930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30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3532-5B53-54EE-816C-5A00D6FF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Estimate the effect of SNPs</a:t>
            </a:r>
          </a:p>
        </p:txBody>
      </p:sp>
      <p:sp>
        <p:nvSpPr>
          <p:cNvPr id="18" name="Bent-Up Arrow 17">
            <a:extLst>
              <a:ext uri="{FF2B5EF4-FFF2-40B4-BE49-F238E27FC236}">
                <a16:creationId xmlns:a16="http://schemas.microsoft.com/office/drawing/2014/main" id="{A77044A1-4F1F-A453-E25A-C63B49EC2445}"/>
              </a:ext>
            </a:extLst>
          </p:cNvPr>
          <p:cNvSpPr/>
          <p:nvPr/>
        </p:nvSpPr>
        <p:spPr>
          <a:xfrm rot="10800000" flipH="1">
            <a:off x="1969052" y="2104928"/>
            <a:ext cx="2496416" cy="678725"/>
          </a:xfrm>
          <a:prstGeom prst="bentUpArrow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AA1BC0-5F3D-F86C-B445-A3BFBA1FAC43}"/>
              </a:ext>
            </a:extLst>
          </p:cNvPr>
          <p:cNvGrpSpPr/>
          <p:nvPr/>
        </p:nvGrpSpPr>
        <p:grpSpPr>
          <a:xfrm>
            <a:off x="114140" y="1415331"/>
            <a:ext cx="1854912" cy="1708411"/>
            <a:chOff x="2091731" y="1743782"/>
            <a:chExt cx="5813793" cy="5354621"/>
          </a:xfrm>
        </p:grpSpPr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1C281090-B602-3598-1F0D-E5FD9642BD23}"/>
                </a:ext>
              </a:extLst>
            </p:cNvPr>
            <p:cNvSpPr/>
            <p:nvPr/>
          </p:nvSpPr>
          <p:spPr>
            <a:xfrm rot="5400000">
              <a:off x="4329113" y="1514084"/>
              <a:ext cx="485775" cy="3394383"/>
            </a:xfrm>
            <a:prstGeom prst="rightBrac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E540728-CFED-E7C6-8D67-DD4934D4FA77}"/>
                    </a:ext>
                  </a:extLst>
                </p:cNvPr>
                <p:cNvSpPr/>
                <p:nvPr/>
              </p:nvSpPr>
              <p:spPr>
                <a:xfrm>
                  <a:off x="2565416" y="4338045"/>
                  <a:ext cx="4866413" cy="7717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x-none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𝐺𝑒𝑛𝑒</m:t>
                            </m:r>
                            <m:r>
                              <a:rPr lang="x-none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CA" sz="10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CA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counts</m:t>
                            </m:r>
                          </m:sub>
                        </m:sSub>
                        <m:r>
                          <a:rPr lang="x-none" sz="1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x-none" sz="100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E540728-CFED-E7C6-8D67-DD4934D4FA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416" y="4338045"/>
                  <a:ext cx="4866413" cy="771723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68A840F-6D8E-3978-8CC5-E6983E341461}"/>
                    </a:ext>
                  </a:extLst>
                </p:cNvPr>
                <p:cNvSpPr/>
                <p:nvPr/>
              </p:nvSpPr>
              <p:spPr>
                <a:xfrm>
                  <a:off x="2091731" y="6326680"/>
                  <a:ext cx="5813793" cy="7717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x-none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𝐺𝑒𝑛𝑒</m:t>
                            </m:r>
                            <m:r>
                              <a:rPr lang="x-none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CA" sz="100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CA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counts</m:t>
                            </m:r>
                          </m:sub>
                        </m:sSub>
                        <m:r>
                          <a:rPr lang="x-none" sz="1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x-none" sz="100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68A840F-6D8E-3978-8CC5-E6983E341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731" y="6326680"/>
                  <a:ext cx="5813793" cy="771723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B8A221-8CDA-46D0-C3FD-ECF292F23420}"/>
                    </a:ext>
                  </a:extLst>
                </p:cNvPr>
                <p:cNvSpPr/>
                <p:nvPr/>
              </p:nvSpPr>
              <p:spPr>
                <a:xfrm>
                  <a:off x="2565413" y="5260752"/>
                  <a:ext cx="4866413" cy="7717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x-none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x-none" sz="1000">
                                <a:latin typeface="Cambria Math" panose="02040503050406030204" pitchFamily="18" charset="0"/>
                              </a:rPr>
                              <m:t>𝐺𝑒𝑛𝑒</m:t>
                            </m:r>
                            <m:r>
                              <a:rPr lang="x-none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CA" sz="100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CA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000">
                                <a:latin typeface="Cambria Math" panose="02040503050406030204" pitchFamily="18" charset="0"/>
                              </a:rPr>
                              <m:t>counts</m:t>
                            </m:r>
                          </m:sub>
                        </m:sSub>
                        <m:r>
                          <a:rPr lang="x-none" sz="1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 sz="100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x-none" sz="100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B8A221-8CDA-46D0-C3FD-ECF292F23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413" y="5260752"/>
                  <a:ext cx="4866413" cy="771723"/>
                </a:xfrm>
                <a:prstGeom prst="rect">
                  <a:avLst/>
                </a:prstGeom>
                <a:blipFill>
                  <a:blip r:embed="rId5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985A25-6F08-E9A6-0153-22A621232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9139" y="1743782"/>
              <a:ext cx="3365721" cy="9309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0765B96-3F7F-420F-A924-8C9BCF4ED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29000"/>
            <a:ext cx="9093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0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3532-5B53-54EE-816C-5A00D6FF5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8853"/>
            <a:ext cx="7886700" cy="690593"/>
          </a:xfrm>
        </p:spPr>
        <p:txBody>
          <a:bodyPr>
            <a:normAutofit fontScale="90000"/>
          </a:bodyPr>
          <a:lstStyle/>
          <a:p>
            <a:r>
              <a:rPr lang="en-US"/>
              <a:t>Calculate PRS: Sum them 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7635530-5C5B-31D6-B2CF-E0EF789F0B0E}"/>
              </a:ext>
            </a:extLst>
          </p:cNvPr>
          <p:cNvSpPr/>
          <p:nvPr/>
        </p:nvSpPr>
        <p:spPr>
          <a:xfrm>
            <a:off x="3996300" y="3615817"/>
            <a:ext cx="385175" cy="648716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DE4203-29C2-B90B-BE7F-608717D9A3ED}"/>
                  </a:ext>
                </a:extLst>
              </p:cNvPr>
              <p:cNvSpPr/>
              <p:nvPr/>
            </p:nvSpPr>
            <p:spPr>
              <a:xfrm>
                <a:off x="3111252" y="4495964"/>
                <a:ext cx="2155270" cy="880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>
                          <a:latin typeface="Cambria Math" panose="02040503050406030204" pitchFamily="18" charset="0"/>
                        </a:rPr>
                        <m:t>𝑃𝑅𝑆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x-none" sz="1875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75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x-none" sz="1875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</m:t>
                          </m:r>
                          <m:sSub>
                            <m:sSubPr>
                              <m:ctrlPr>
                                <a:rPr lang="x-none" sz="1875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sz="1875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x-none" sz="1875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DE4203-29C2-B90B-BE7F-608717D9A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252" y="4495964"/>
                <a:ext cx="2155270" cy="88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6613042-BC51-2D0F-4A2B-6F7E3856B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1206521"/>
            <a:ext cx="9093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0C4409-61D5-1FB0-A489-ED09CE88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74" y="1295949"/>
            <a:ext cx="7676709" cy="523189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We cannot just sum up the weights as is because of linkage disequilibrium</a:t>
            </a:r>
          </a:p>
          <a:p>
            <a:pPr lvl="1"/>
            <a:r>
              <a:rPr lang="en-US"/>
              <a:t>Must select for (more or less independent) SNPs or account for LD structure</a:t>
            </a:r>
          </a:p>
        </p:txBody>
      </p:sp>
      <p:pic>
        <p:nvPicPr>
          <p:cNvPr id="1026" name="Picture 2" descr="Linkage and Linkage Disequilibrium - ppt download">
            <a:extLst>
              <a:ext uri="{FF2B5EF4-FFF2-40B4-BE49-F238E27FC236}">
                <a16:creationId xmlns:a16="http://schemas.microsoft.com/office/drawing/2014/main" id="{48B70584-28F7-3849-B742-90A5FAD3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12" b="40643"/>
          <a:stretch/>
        </p:blipFill>
        <p:spPr bwMode="auto">
          <a:xfrm>
            <a:off x="206592" y="2289258"/>
            <a:ext cx="3646775" cy="25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B2318A1-3290-86AB-C915-1EC8AB2E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8853"/>
            <a:ext cx="7886700" cy="690593"/>
          </a:xfrm>
        </p:spPr>
        <p:txBody>
          <a:bodyPr>
            <a:normAutofit fontScale="90000"/>
          </a:bodyPr>
          <a:lstStyle/>
          <a:p>
            <a:r>
              <a:rPr lang="en-US"/>
              <a:t>Calculate PRS: Sum them up?</a:t>
            </a:r>
          </a:p>
        </p:txBody>
      </p:sp>
      <p:pic>
        <p:nvPicPr>
          <p:cNvPr id="13" name="Picture 2" descr="Linkage disequilibrium (LD) map of the region chromosome 7: 37.7Mb– 38.1 Mb.">
            <a:extLst>
              <a:ext uri="{FF2B5EF4-FFF2-40B4-BE49-F238E27FC236}">
                <a16:creationId xmlns:a16="http://schemas.microsoft.com/office/drawing/2014/main" id="{F757A3A4-F9DA-B8F8-13C0-1515FE802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3427" r="7453"/>
          <a:stretch/>
        </p:blipFill>
        <p:spPr bwMode="auto">
          <a:xfrm>
            <a:off x="4100969" y="2387097"/>
            <a:ext cx="4723433" cy="23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9243E2-24E2-E023-1298-900A3258E31A}"/>
              </a:ext>
            </a:extLst>
          </p:cNvPr>
          <p:cNvSpPr/>
          <p:nvPr/>
        </p:nvSpPr>
        <p:spPr>
          <a:xfrm>
            <a:off x="861134" y="3719744"/>
            <a:ext cx="3097794" cy="1251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1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415C-2A17-2AAC-696F-880DAFAF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Pruning (Clumping) and thresholding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9F9B1-8BB3-C047-C9AE-EFBC99DC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 descr="Linkage disequilibrium (LD) map of the region chromosome 7: 37.7Mb– 38.1 Mb.">
            <a:extLst>
              <a:ext uri="{FF2B5EF4-FFF2-40B4-BE49-F238E27FC236}">
                <a16:creationId xmlns:a16="http://schemas.microsoft.com/office/drawing/2014/main" id="{E7D0AAB3-874B-DA85-D4F1-DBAC54616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t="33427" r="7453"/>
          <a:stretch/>
        </p:blipFill>
        <p:spPr bwMode="auto">
          <a:xfrm>
            <a:off x="5022316" y="1935815"/>
            <a:ext cx="3551350" cy="177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0FE3675-C232-3651-DCB5-DC8AE2CB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37" y="2185234"/>
            <a:ext cx="3156225" cy="2487533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P+T steps</a:t>
            </a:r>
          </a:p>
          <a:p>
            <a:pPr marL="428625" lvl="1" indent="-257175">
              <a:buFont typeface="+mj-lt"/>
              <a:buAutoNum type="arabicPeriod"/>
            </a:pPr>
            <a:r>
              <a:rPr lang="en-US"/>
              <a:t>(Pruning/Clumping) Pick a starting LD threshold</a:t>
            </a:r>
          </a:p>
          <a:p>
            <a:pPr marL="428625" lvl="1" indent="-257175">
              <a:buFont typeface="+mj-lt"/>
              <a:buAutoNum type="arabicPeriod"/>
            </a:pPr>
            <a:r>
              <a:rPr lang="en-US"/>
              <a:t>(Thresholding): Filter based on a predefine p-value thresholds</a:t>
            </a:r>
          </a:p>
          <a:p>
            <a:pPr lvl="2"/>
            <a:r>
              <a:rPr lang="en-US"/>
              <a:t>Each of the SNPs that pass this threshold will have some effects and some p-value</a:t>
            </a:r>
          </a:p>
          <a:p>
            <a:pPr lvl="2"/>
            <a:endParaRPr lang="en-US"/>
          </a:p>
          <a:p>
            <a:pPr marL="600075" lvl="2" indent="-257175">
              <a:buFont typeface="+mj-lt"/>
              <a:buAutoNum type="arabicPeriod"/>
            </a:pPr>
            <a:endParaRPr lang="en-US"/>
          </a:p>
          <a:p>
            <a:pPr lvl="2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DF174E-0542-1456-96FD-7CD8EED187BC}"/>
              </a:ext>
            </a:extLst>
          </p:cNvPr>
          <p:cNvGrpSpPr/>
          <p:nvPr/>
        </p:nvGrpSpPr>
        <p:grpSpPr>
          <a:xfrm>
            <a:off x="5018187" y="2113808"/>
            <a:ext cx="3644565" cy="2208939"/>
            <a:chOff x="6690916" y="1526816"/>
            <a:chExt cx="4859420" cy="2945251"/>
          </a:xfrm>
        </p:grpSpPr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65F5D571-136B-8E10-5EC1-CECA3E9923F9}"/>
                </a:ext>
              </a:extLst>
            </p:cNvPr>
            <p:cNvSpPr/>
            <p:nvPr/>
          </p:nvSpPr>
          <p:spPr>
            <a:xfrm>
              <a:off x="6944810" y="1526816"/>
              <a:ext cx="127322" cy="226094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D625E18B-C777-B7EB-5F46-977F04C89B1D}"/>
                </a:ext>
              </a:extLst>
            </p:cNvPr>
            <p:cNvSpPr/>
            <p:nvPr/>
          </p:nvSpPr>
          <p:spPr>
            <a:xfrm>
              <a:off x="7135326" y="1526816"/>
              <a:ext cx="127322" cy="226094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E7A6612D-5D65-B838-C7BA-D03EBC38A3B3}"/>
                </a:ext>
              </a:extLst>
            </p:cNvPr>
            <p:cNvSpPr/>
            <p:nvPr/>
          </p:nvSpPr>
          <p:spPr>
            <a:xfrm>
              <a:off x="7464758" y="1526816"/>
              <a:ext cx="127322" cy="226094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40F5ABF4-FABA-BF28-259A-3E4EE6BBF5DE}"/>
                </a:ext>
              </a:extLst>
            </p:cNvPr>
            <p:cNvSpPr/>
            <p:nvPr/>
          </p:nvSpPr>
          <p:spPr>
            <a:xfrm>
              <a:off x="8531558" y="1526816"/>
              <a:ext cx="127322" cy="226094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C58E47EA-5261-BAD8-BBF0-9B245DA73D63}"/>
                </a:ext>
              </a:extLst>
            </p:cNvPr>
            <p:cNvSpPr/>
            <p:nvPr/>
          </p:nvSpPr>
          <p:spPr>
            <a:xfrm>
              <a:off x="9146945" y="1526816"/>
              <a:ext cx="127322" cy="226094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5E88FB0A-ACD0-45F8-D4F7-47AC048D41B1}"/>
                </a:ext>
              </a:extLst>
            </p:cNvPr>
            <p:cNvSpPr/>
            <p:nvPr/>
          </p:nvSpPr>
          <p:spPr>
            <a:xfrm>
              <a:off x="11082184" y="1526816"/>
              <a:ext cx="127322" cy="226094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A5BF6A-0B85-D892-5AEE-AD8A4438A254}"/>
                </a:ext>
              </a:extLst>
            </p:cNvPr>
            <p:cNvSpPr txBox="1"/>
            <p:nvPr/>
          </p:nvSpPr>
          <p:spPr>
            <a:xfrm>
              <a:off x="6690916" y="3914040"/>
              <a:ext cx="74849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SNP1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4EB29A-263F-3D1E-9086-4DA15D26518A}"/>
                </a:ext>
              </a:extLst>
            </p:cNvPr>
            <p:cNvSpPr txBox="1"/>
            <p:nvPr/>
          </p:nvSpPr>
          <p:spPr>
            <a:xfrm>
              <a:off x="7008471" y="4118124"/>
              <a:ext cx="74849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SNP2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11951B-8012-C039-6506-CD5A2371FDC6}"/>
                </a:ext>
              </a:extLst>
            </p:cNvPr>
            <p:cNvSpPr txBox="1"/>
            <p:nvPr/>
          </p:nvSpPr>
          <p:spPr>
            <a:xfrm>
              <a:off x="7308728" y="3914039"/>
              <a:ext cx="74849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SNP3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A34201-1E28-09DF-1DDA-A3860646A1B9}"/>
                </a:ext>
              </a:extLst>
            </p:cNvPr>
            <p:cNvSpPr txBox="1"/>
            <p:nvPr/>
          </p:nvSpPr>
          <p:spPr>
            <a:xfrm>
              <a:off x="8222339" y="3914039"/>
              <a:ext cx="74849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SNP4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7C8D6E-5D46-F0CF-FAF7-725CA78CFA23}"/>
                </a:ext>
              </a:extLst>
            </p:cNvPr>
            <p:cNvSpPr txBox="1"/>
            <p:nvPr/>
          </p:nvSpPr>
          <p:spPr>
            <a:xfrm>
              <a:off x="8866601" y="3914039"/>
              <a:ext cx="74849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SNP5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F24974-047F-C451-25E9-7EE6D3835A30}"/>
                </a:ext>
              </a:extLst>
            </p:cNvPr>
            <p:cNvSpPr txBox="1"/>
            <p:nvPr/>
          </p:nvSpPr>
          <p:spPr>
            <a:xfrm>
              <a:off x="10801840" y="3898805"/>
              <a:ext cx="74849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SNP6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110957-BF6E-2E93-53B4-6DB99D228BA6}"/>
              </a:ext>
            </a:extLst>
          </p:cNvPr>
          <p:cNvGrpSpPr/>
          <p:nvPr/>
        </p:nvGrpSpPr>
        <p:grpSpPr>
          <a:xfrm>
            <a:off x="4972005" y="4146599"/>
            <a:ext cx="3735489" cy="755865"/>
            <a:chOff x="6629340" y="4385798"/>
            <a:chExt cx="4980652" cy="1007819"/>
          </a:xfrm>
        </p:grpSpPr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1A16966D-A61F-9C1C-FB26-7A56DECE28D5}"/>
                </a:ext>
              </a:extLst>
            </p:cNvPr>
            <p:cNvSpPr/>
            <p:nvPr/>
          </p:nvSpPr>
          <p:spPr>
            <a:xfrm>
              <a:off x="6854030" y="4385798"/>
              <a:ext cx="119315" cy="60790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8CA49FBF-E46F-D059-5CD6-4433C06870B1}"/>
                </a:ext>
              </a:extLst>
            </p:cNvPr>
            <p:cNvSpPr/>
            <p:nvPr/>
          </p:nvSpPr>
          <p:spPr>
            <a:xfrm>
              <a:off x="8552281" y="4385798"/>
              <a:ext cx="119315" cy="60790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9065D5AC-B99E-3DB5-9170-16E6068BA8DB}"/>
                </a:ext>
              </a:extLst>
            </p:cNvPr>
            <p:cNvSpPr/>
            <p:nvPr/>
          </p:nvSpPr>
          <p:spPr>
            <a:xfrm>
              <a:off x="11145844" y="4385798"/>
              <a:ext cx="119315" cy="60790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9B846C-8D93-7762-44A9-B9195E804AE9}"/>
                </a:ext>
              </a:extLst>
            </p:cNvPr>
            <p:cNvSpPr txBox="1"/>
            <p:nvPr/>
          </p:nvSpPr>
          <p:spPr>
            <a:xfrm>
              <a:off x="6629340" y="5011222"/>
              <a:ext cx="748496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SNP1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C48C2E-8544-7957-4B73-8E4A46DE6F22}"/>
                </a:ext>
              </a:extLst>
            </p:cNvPr>
            <p:cNvSpPr txBox="1"/>
            <p:nvPr/>
          </p:nvSpPr>
          <p:spPr>
            <a:xfrm>
              <a:off x="8314875" y="5037058"/>
              <a:ext cx="748496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SNP4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CB0903-20C8-6C0D-2070-4AB5FD7E2660}"/>
                </a:ext>
              </a:extLst>
            </p:cNvPr>
            <p:cNvSpPr txBox="1"/>
            <p:nvPr/>
          </p:nvSpPr>
          <p:spPr>
            <a:xfrm>
              <a:off x="10861496" y="5039675"/>
              <a:ext cx="748496" cy="35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SNP6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AADE7B-C4E2-64E7-687D-F9ACEBD98747}"/>
              </a:ext>
            </a:extLst>
          </p:cNvPr>
          <p:cNvSpPr txBox="1"/>
          <p:nvPr/>
        </p:nvSpPr>
        <p:spPr>
          <a:xfrm>
            <a:off x="-44802" y="6475826"/>
            <a:ext cx="5644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Plink2: </a:t>
            </a:r>
            <a:r>
              <a:rPr lang="en-US" sz="1200">
                <a:hlinkClick r:id="rId3"/>
              </a:rPr>
              <a:t>https://www.cog-genomics.org/plink/2.0/</a:t>
            </a:r>
            <a:r>
              <a:rPr lang="en-US" sz="1200"/>
              <a:t>; PRSICE2: Choi et al 2019 </a:t>
            </a:r>
            <a:r>
              <a:rPr lang="en-CA" sz="1200" i="1" err="1"/>
              <a:t>GigaScience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3633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44D8-396B-B2CD-7AF0-77E017AF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Conditional and Joint analysis (COJO)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F0D187-571E-4C56-69AF-56B043448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606" y="1789722"/>
                <a:ext cx="4112798" cy="3332694"/>
              </a:xfrm>
            </p:spPr>
            <p:txBody>
              <a:bodyPr>
                <a:normAutofit/>
              </a:bodyPr>
              <a:lstStyle/>
              <a:p>
                <a:r>
                  <a:rPr lang="en-US" sz="2000"/>
                  <a:t>Obtain effect size estimates that takes LD into consideration</a:t>
                </a:r>
              </a:p>
              <a:p>
                <a:pPr lvl="1"/>
                <a:r>
                  <a:rPr lang="en-US" sz="1800"/>
                  <a:t>Idea</a:t>
                </a:r>
                <a:r>
                  <a:rPr lang="en-US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x-none" sz="12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x-none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none" sz="1200">
                        <a:latin typeface="Cambria Math" panose="02040503050406030204" pitchFamily="18" charset="0"/>
                      </a:rPr>
                      <m:t>~</m:t>
                    </m:r>
                    <m:r>
                      <a:rPr lang="x-none" sz="1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x-non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sz="12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sz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x-non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sz="12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x-none" sz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200"/>
                  <a:t> </a:t>
                </a:r>
              </a:p>
              <a:p>
                <a:pPr lvl="3"/>
                <a:r>
                  <a:rPr lang="en-CA" sz="1200" i="1"/>
                  <a:t>Effects of the most significant SNP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x-none" sz="12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x-none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none" sz="1200">
                        <a:latin typeface="Cambria Math" panose="02040503050406030204" pitchFamily="18" charset="0"/>
                      </a:rPr>
                      <m:t>~</m:t>
                    </m:r>
                    <m:r>
                      <a:rPr lang="x-none" sz="1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x-non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sz="12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x-none" sz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x-non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sz="12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x-none" sz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x-non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sz="12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1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1200" i="1"/>
                  <a:t> </a:t>
                </a:r>
              </a:p>
              <a:p>
                <a:pPr lvl="3"/>
                <a:r>
                  <a:rPr lang="en-CA" sz="1200" i="1"/>
                  <a:t>Conditioning on the most significant, is the next most significant still significant?</a:t>
                </a:r>
              </a:p>
              <a:p>
                <a:pPr lvl="1"/>
                <a:r>
                  <a:rPr lang="en-CA" sz="1200"/>
                  <a:t>Repeat until you find all the SNPs</a:t>
                </a:r>
                <a:endParaRPr lang="en-CA" sz="1200" i="1"/>
              </a:p>
              <a:p>
                <a:pPr lvl="2"/>
                <a:endParaRPr lang="en-CA" sz="1350" i="1"/>
              </a:p>
              <a:p>
                <a:pPr lvl="2"/>
                <a:endParaRPr lang="x-none" sz="1350" i="1"/>
              </a:p>
              <a:p>
                <a:pPr lvl="2"/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F0D187-571E-4C56-69AF-56B043448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606" y="1789722"/>
                <a:ext cx="4112798" cy="3332694"/>
              </a:xfrm>
              <a:blipFill>
                <a:blip r:embed="rId2"/>
                <a:stretch>
                  <a:fillRect l="-1333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5D18E-E53D-F2E2-57A8-8FE4947F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0B076-AAB1-E9EA-3F59-4FAE23C166E6}"/>
              </a:ext>
            </a:extLst>
          </p:cNvPr>
          <p:cNvSpPr txBox="1"/>
          <p:nvPr/>
        </p:nvSpPr>
        <p:spPr>
          <a:xfrm>
            <a:off x="0" y="6453336"/>
            <a:ext cx="4976747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351"/>
              <a:t>Yang et al .2012. Nature Genetics; </a:t>
            </a:r>
            <a:r>
              <a:rPr lang="en-CA" sz="1351" err="1"/>
              <a:t>Horikoshi</a:t>
            </a:r>
            <a:r>
              <a:rPr lang="en-CA" sz="1351"/>
              <a:t> et al 2015. </a:t>
            </a:r>
            <a:r>
              <a:rPr lang="en-CA" sz="1351" err="1"/>
              <a:t>PlosGenetics</a:t>
            </a:r>
            <a:endParaRPr lang="en-US" sz="1125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1D489B-2680-A3F1-F46D-69E7C8BA0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6" b="67130"/>
          <a:stretch/>
        </p:blipFill>
        <p:spPr bwMode="auto">
          <a:xfrm>
            <a:off x="4693394" y="1934324"/>
            <a:ext cx="3960925" cy="262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9320EA-937E-37EE-7CE6-280737E99DC6}"/>
              </a:ext>
            </a:extLst>
          </p:cNvPr>
          <p:cNvSpPr/>
          <p:nvPr/>
        </p:nvSpPr>
        <p:spPr>
          <a:xfrm>
            <a:off x="6729274" y="1789722"/>
            <a:ext cx="2275120" cy="3066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A7FE-B889-4069-C1F4-AE326CFF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Lasso regression/</a:t>
            </a:r>
            <a:r>
              <a:rPr lang="en-US" err="1"/>
              <a:t>Lassosum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F1703-B6A1-C2CA-5A48-C0BDF868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44FF3C-53FD-28F1-2B58-B54AAA0D915C}"/>
              </a:ext>
            </a:extLst>
          </p:cNvPr>
          <p:cNvGrpSpPr/>
          <p:nvPr/>
        </p:nvGrpSpPr>
        <p:grpSpPr>
          <a:xfrm>
            <a:off x="115383" y="2403975"/>
            <a:ext cx="4957912" cy="1790170"/>
            <a:chOff x="547141" y="1407613"/>
            <a:chExt cx="6610549" cy="23868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4895855-FDD3-86E6-5C93-FD204C90D97B}"/>
                    </a:ext>
                  </a:extLst>
                </p:cNvPr>
                <p:cNvSpPr/>
                <p:nvPr/>
              </p:nvSpPr>
              <p:spPr>
                <a:xfrm>
                  <a:off x="1262572" y="1407613"/>
                  <a:ext cx="4475070" cy="610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1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35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35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5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35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35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5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35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5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35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135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35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sz="135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35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35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35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35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35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35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sub>
                                      <m:r>
                                        <a:rPr lang="en-US" sz="135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5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1"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135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35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35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35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35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35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a14:m>
                  <a:r>
                    <a:rPr lang="en-CA" sz="1351">
                      <a:latin typeface="Arial" panose="020B0604020202020204" pitchFamily="34" charset="0"/>
                    </a:rPr>
                    <a:t>)</a:t>
                  </a:r>
                  <a:endParaRPr lang="en-US" sz="1351">
                    <a:latin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4895855-FDD3-86E6-5C93-FD204C90D9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572" y="1407613"/>
                  <a:ext cx="4475070" cy="610936"/>
                </a:xfrm>
                <a:prstGeom prst="rect">
                  <a:avLst/>
                </a:prstGeom>
                <a:blipFill>
                  <a:blip r:embed="rId2"/>
                  <a:stretch>
                    <a:fillRect t="-48684" r="-3085" b="-9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3CABF6-A3BA-F23C-BFD3-2585062DA84E}"/>
                </a:ext>
              </a:extLst>
            </p:cNvPr>
            <p:cNvSpPr txBox="1"/>
            <p:nvPr/>
          </p:nvSpPr>
          <p:spPr>
            <a:xfrm>
              <a:off x="965696" y="2021714"/>
              <a:ext cx="35950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15A33A-E054-10D2-C403-796B59CBD6E5}"/>
                    </a:ext>
                  </a:extLst>
                </p:cNvPr>
                <p:cNvSpPr/>
                <p:nvPr/>
              </p:nvSpPr>
              <p:spPr>
                <a:xfrm>
                  <a:off x="1262572" y="2010118"/>
                  <a:ext cx="4470882" cy="613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351">
                            <a:latin typeface="Cambria Math" panose="02040503050406030204" pitchFamily="18" charset="0"/>
                          </a:rPr>
                          <m:t>𝑎𝑟𝑔𝑚𝑖</m:t>
                        </m:r>
                        <m:sSub>
                          <m:sSubPr>
                            <m:ctrlPr>
                              <a:rPr lang="x-none" sz="135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x-none" sz="135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x-none" sz="135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none" sz="1351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  <m:r>
                                      <a:rPr lang="x-none" sz="135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x-none" sz="135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x-none" sz="135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x-none" sz="135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Sup>
                              <m:sSub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x-none" sz="135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x-none" sz="135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x-none" sz="135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x-none" sz="1351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15A33A-E054-10D2-C403-796B59CBD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572" y="2010118"/>
                  <a:ext cx="4470882" cy="613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BC42A0B-9463-02CA-4DBF-2AE53AA594C1}"/>
                    </a:ext>
                  </a:extLst>
                </p:cNvPr>
                <p:cNvSpPr/>
                <p:nvPr/>
              </p:nvSpPr>
              <p:spPr>
                <a:xfrm>
                  <a:off x="1262572" y="2614868"/>
                  <a:ext cx="5895118" cy="5412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351">
                            <a:latin typeface="Cambria Math" panose="02040503050406030204" pitchFamily="18" charset="0"/>
                          </a:rPr>
                          <m:t>𝑎𝑟𝑔𝑚𝑖</m:t>
                        </m:r>
                        <m:sSub>
                          <m:sSubPr>
                            <m:ctrlPr>
                              <a:rPr lang="x-none" sz="135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x-none" sz="135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x-none" sz="135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x-none" sz="135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x-none" sz="135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Sup>
                              <m:sSub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x-none" sz="135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x-none" sz="135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x-none" sz="135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x-none" sz="1351">
                    <a:latin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BC42A0B-9463-02CA-4DBF-2AE53AA59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572" y="2614868"/>
                  <a:ext cx="5895118" cy="5412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D430068-E8A0-240C-E225-6563D23DD1A5}"/>
                    </a:ext>
                  </a:extLst>
                </p:cNvPr>
                <p:cNvSpPr/>
                <p:nvPr/>
              </p:nvSpPr>
              <p:spPr>
                <a:xfrm>
                  <a:off x="1262572" y="3253247"/>
                  <a:ext cx="5083700" cy="5412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sz="1351">
                            <a:latin typeface="Cambria Math" panose="02040503050406030204" pitchFamily="18" charset="0"/>
                          </a:rPr>
                          <m:t>𝑎𝑟𝑔𝑚𝑖</m:t>
                        </m:r>
                        <m:sSub>
                          <m:sSubPr>
                            <m:ctrlPr>
                              <a:rPr lang="x-none" sz="135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x-none" sz="135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x-none" sz="135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Sup>
                              <m:sSubSupPr>
                                <m:ctrlPr>
                                  <a:rPr lang="x-none" sz="135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x-none" sz="135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x-none" sz="135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x-none" sz="135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x-none" sz="135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x-none" sz="1351">
                    <a:latin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D430068-E8A0-240C-E225-6563D23DD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572" y="3253247"/>
                  <a:ext cx="5083700" cy="5412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8087C1-E77B-835A-65AF-D5E30649EA27}"/>
                </a:ext>
              </a:extLst>
            </p:cNvPr>
            <p:cNvSpPr txBox="1"/>
            <p:nvPr/>
          </p:nvSpPr>
          <p:spPr>
            <a:xfrm>
              <a:off x="929553" y="2708289"/>
              <a:ext cx="35950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D77A49-A95A-0681-57B9-D9D541A32665}"/>
                </a:ext>
              </a:extLst>
            </p:cNvPr>
            <p:cNvSpPr txBox="1"/>
            <p:nvPr/>
          </p:nvSpPr>
          <p:spPr>
            <a:xfrm>
              <a:off x="965696" y="3392550"/>
              <a:ext cx="35950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165F3-B4AC-6DFA-B8C3-1CE56FAE879D}"/>
                </a:ext>
              </a:extLst>
            </p:cNvPr>
            <p:cNvSpPr txBox="1"/>
            <p:nvPr/>
          </p:nvSpPr>
          <p:spPr>
            <a:xfrm>
              <a:off x="956058" y="1538989"/>
              <a:ext cx="35950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CE2E152-E972-9DDA-DB77-9A93EBCF2F19}"/>
                    </a:ext>
                  </a:extLst>
                </p:cNvPr>
                <p:cNvSpPr/>
                <p:nvPr/>
              </p:nvSpPr>
              <p:spPr>
                <a:xfrm>
                  <a:off x="547141" y="1505396"/>
                  <a:ext cx="443456" cy="4154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x-none" sz="135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x-none" sz="135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x-none" sz="1351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CE2E152-E972-9DDA-DB77-9A93EBCF2F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41" y="1505396"/>
                  <a:ext cx="443456" cy="415413"/>
                </a:xfrm>
                <a:prstGeom prst="rect">
                  <a:avLst/>
                </a:prstGeom>
                <a:blipFill>
                  <a:blip r:embed="rId6"/>
                  <a:stretch>
                    <a:fillRect r="-5556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E943B51-EC34-7A83-324C-4344D20F5EE1}"/>
              </a:ext>
            </a:extLst>
          </p:cNvPr>
          <p:cNvSpPr txBox="1"/>
          <p:nvPr/>
        </p:nvSpPr>
        <p:spPr>
          <a:xfrm>
            <a:off x="1506674" y="2239812"/>
            <a:ext cx="137890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 b="1">
                <a:latin typeface="Arial" panose="020B0604020202020204" pitchFamily="34" charset="0"/>
                <a:cs typeface="Arial" panose="020B0604020202020204" pitchFamily="34" charset="0"/>
              </a:rPr>
              <a:t>Lasso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4949C834-58A5-A661-F44A-9338C7DE0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383" y="4466624"/>
                <a:ext cx="5399593" cy="11413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b="1" err="1"/>
                  <a:t>Lassosum</a:t>
                </a:r>
                <a:r>
                  <a:rPr lang="en-US" b="1"/>
                  <a:t>:</a:t>
                </a:r>
              </a:p>
              <a:p>
                <a:pPr lvl="1"/>
                <a:r>
                  <a:rPr lang="en-US"/>
                  <a:t>replace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x-non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x-none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with the LD matrix from a reference panel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x-none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x-none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/>
                  <a:t> with the SNP/phenotype correlation from GWAS summary statistics and LD </a:t>
                </a:r>
                <a:r>
                  <a:rPr lang="en-US" err="1"/>
                  <a:t>referenece</a:t>
                </a:r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4949C834-58A5-A661-F44A-9338C7DE0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383" y="4466624"/>
                <a:ext cx="5399593" cy="1141300"/>
              </a:xfrm>
              <a:blipFill>
                <a:blip r:embed="rId7"/>
                <a:stretch>
                  <a:fillRect l="-564" t="-8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1C3F3E8F-384C-3853-35DD-042CCD882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064" y="2037956"/>
            <a:ext cx="3432027" cy="3865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3BDCC-1739-1D52-A041-3A784041F38F}"/>
              </a:ext>
            </a:extLst>
          </p:cNvPr>
          <p:cNvSpPr txBox="1"/>
          <p:nvPr/>
        </p:nvSpPr>
        <p:spPr>
          <a:xfrm>
            <a:off x="0" y="6476197"/>
            <a:ext cx="2443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Lassosum</a:t>
            </a:r>
            <a:r>
              <a:rPr lang="en-US" sz="1200"/>
              <a:t>: </a:t>
            </a:r>
            <a:r>
              <a:rPr lang="en-US" sz="1200" err="1"/>
              <a:t>Mak</a:t>
            </a:r>
            <a:r>
              <a:rPr lang="en-US" sz="1200"/>
              <a:t> et al 2017 Genet Epi</a:t>
            </a:r>
          </a:p>
        </p:txBody>
      </p:sp>
    </p:spTree>
    <p:extLst>
      <p:ext uri="{BB962C8B-B14F-4D97-AF65-F5344CB8AC3E}">
        <p14:creationId xmlns:p14="http://schemas.microsoft.com/office/powerpoint/2010/main" val="391298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A7FE-B889-4069-C1F4-AE326CFF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LDPred</a:t>
            </a:r>
            <a:r>
              <a:rPr lang="en-US"/>
              <a:t>/</a:t>
            </a:r>
            <a:r>
              <a:rPr lang="en-US" err="1"/>
              <a:t>SbayesR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F1703-B6A1-C2CA-5A48-C0BDF868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E15B2A-9C1D-2396-5CDB-0BF6E66BF190}"/>
              </a:ext>
            </a:extLst>
          </p:cNvPr>
          <p:cNvGrpSpPr/>
          <p:nvPr/>
        </p:nvGrpSpPr>
        <p:grpSpPr>
          <a:xfrm>
            <a:off x="0" y="1729658"/>
            <a:ext cx="6580906" cy="1509712"/>
            <a:chOff x="147638" y="1743075"/>
            <a:chExt cx="6580906" cy="15097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1FB250-381E-3A69-138C-FD7D857F0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24"/>
            <a:stretch/>
          </p:blipFill>
          <p:spPr>
            <a:xfrm>
              <a:off x="147638" y="1919287"/>
              <a:ext cx="6580906" cy="1333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B3B2D6-832A-93D6-AA08-81A6FB29BC02}"/>
                </a:ext>
              </a:extLst>
            </p:cNvPr>
            <p:cNvSpPr txBox="1"/>
            <p:nvPr/>
          </p:nvSpPr>
          <p:spPr>
            <a:xfrm>
              <a:off x="1557338" y="1743075"/>
              <a:ext cx="858120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LDPred</a:t>
              </a:r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C917773-A659-36C6-88A7-20DF2621A52C}"/>
              </a:ext>
            </a:extLst>
          </p:cNvPr>
          <p:cNvSpPr txBox="1"/>
          <p:nvPr/>
        </p:nvSpPr>
        <p:spPr>
          <a:xfrm>
            <a:off x="0" y="6476197"/>
            <a:ext cx="5474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LDPred</a:t>
            </a:r>
            <a:r>
              <a:rPr lang="en-US" sz="1200"/>
              <a:t>: </a:t>
            </a:r>
            <a:r>
              <a:rPr lang="en-US" sz="1200" err="1"/>
              <a:t>Prive</a:t>
            </a:r>
            <a:r>
              <a:rPr lang="en-US" sz="1200"/>
              <a:t> et al 2020. Bioinformatics, </a:t>
            </a:r>
            <a:r>
              <a:rPr lang="en-US" sz="1200" err="1"/>
              <a:t>SBayesR</a:t>
            </a:r>
            <a:r>
              <a:rPr lang="en-US" sz="1200"/>
              <a:t>:  Lloyd-Jones et al 2019. Nat Comm.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DA0DF0-7370-A586-B11D-1BAA79451E91}"/>
              </a:ext>
            </a:extLst>
          </p:cNvPr>
          <p:cNvGrpSpPr/>
          <p:nvPr/>
        </p:nvGrpSpPr>
        <p:grpSpPr>
          <a:xfrm>
            <a:off x="290512" y="3605214"/>
            <a:ext cx="5138737" cy="1915461"/>
            <a:chOff x="490538" y="3420484"/>
            <a:chExt cx="5138737" cy="191546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2E8CF2D-7155-0F03-F1E1-5A9717DC7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538" y="3741437"/>
              <a:ext cx="5138737" cy="159450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54035-E3F5-A990-8895-8B9A20D848C7}"/>
                </a:ext>
              </a:extLst>
            </p:cNvPr>
            <p:cNvSpPr txBox="1"/>
            <p:nvPr/>
          </p:nvSpPr>
          <p:spPr>
            <a:xfrm>
              <a:off x="1557338" y="3420484"/>
              <a:ext cx="953403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SBayesR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71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6871-5751-974B-813B-0216BA15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Workshop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A1E0E-95F5-2C40-B2BF-7CDDB598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DE3F3-3EF8-4C46-9BC6-B28DD8061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1362276"/>
            <a:ext cx="8105775" cy="413344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Introduction of GWAS and PRS</a:t>
            </a:r>
          </a:p>
          <a:p>
            <a:r>
              <a:rPr lang="en-US"/>
              <a:t>Overview of PRS tools</a:t>
            </a:r>
          </a:p>
          <a:p>
            <a:pPr lvl="1"/>
            <a:r>
              <a:rPr lang="en-US"/>
              <a:t>Plink</a:t>
            </a:r>
          </a:p>
          <a:p>
            <a:pPr lvl="1"/>
            <a:r>
              <a:rPr lang="en-US"/>
              <a:t>P+T</a:t>
            </a:r>
          </a:p>
          <a:p>
            <a:pPr lvl="1"/>
            <a:r>
              <a:rPr lang="en-US"/>
              <a:t>LDpred2</a:t>
            </a:r>
          </a:p>
          <a:p>
            <a:pPr lvl="1"/>
            <a:r>
              <a:rPr lang="en-US"/>
              <a:t>Lasso regression</a:t>
            </a:r>
          </a:p>
          <a:p>
            <a:r>
              <a:rPr lang="en-US"/>
              <a:t>Calculation of PRS using P+T plink</a:t>
            </a:r>
          </a:p>
          <a:p>
            <a:r>
              <a:rPr lang="en-US"/>
              <a:t>Evaluate PRS</a:t>
            </a:r>
          </a:p>
          <a:p>
            <a:r>
              <a:rPr lang="en-US"/>
              <a:t>Overview of existing PRS resources</a:t>
            </a:r>
          </a:p>
          <a:p>
            <a:r>
              <a:rPr lang="en-US"/>
              <a:t>Limitations/caveats of PRS</a:t>
            </a:r>
          </a:p>
        </p:txBody>
      </p:sp>
    </p:spTree>
    <p:extLst>
      <p:ext uri="{BB962C8B-B14F-4D97-AF65-F5344CB8AC3E}">
        <p14:creationId xmlns:p14="http://schemas.microsoft.com/office/powerpoint/2010/main" val="381262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A7FE-B889-4069-C1F4-AE326CFF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Pre-</a:t>
            </a:r>
            <a:r>
              <a:rPr lang="en-US" err="1"/>
              <a:t>Proccessing</a:t>
            </a:r>
            <a:r>
              <a:rPr lang="en-US"/>
              <a:t> PRS Steps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3BFD5-B7AF-4509-6BBE-892AB30D4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76" y="1495898"/>
            <a:ext cx="8521807" cy="4961649"/>
          </a:xfrm>
        </p:spPr>
        <p:txBody>
          <a:bodyPr>
            <a:normAutofit fontScale="92500"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/>
              <a:t>Process GWAS results</a:t>
            </a:r>
          </a:p>
          <a:p>
            <a:pPr lvl="1"/>
            <a:r>
              <a:rPr lang="en-US"/>
              <a:t>Checks for ambiguous SNPs</a:t>
            </a:r>
          </a:p>
          <a:p>
            <a:pPr lvl="1"/>
            <a:r>
              <a:rPr lang="en-US"/>
              <a:t>Checks for duplicated SNPs</a:t>
            </a:r>
          </a:p>
          <a:p>
            <a:pPr lvl="1"/>
            <a:r>
              <a:rPr lang="en-US"/>
              <a:t>Checks heritability</a:t>
            </a:r>
          </a:p>
          <a:p>
            <a:pPr marL="457088" lvl="1" indent="0">
              <a:buNone/>
            </a:pPr>
            <a:endParaRPr lang="en-US"/>
          </a:p>
          <a:p>
            <a:pPr marL="257175" indent="-257175">
              <a:buFont typeface="+mj-lt"/>
              <a:buAutoNum type="arabicPeriod"/>
            </a:pPr>
            <a:r>
              <a:rPr lang="en-US"/>
              <a:t>Process Genotype data</a:t>
            </a:r>
          </a:p>
          <a:p>
            <a:pPr lvl="1"/>
            <a:r>
              <a:rPr lang="en-US"/>
              <a:t>Remove low quality SNPs (minor allele frequency, Imputation score)</a:t>
            </a:r>
          </a:p>
          <a:p>
            <a:pPr marL="457088" lvl="1" indent="0">
              <a:buNone/>
            </a:pPr>
            <a:endParaRPr lang="en-US"/>
          </a:p>
          <a:p>
            <a:pPr marL="257175" indent="-257175">
              <a:buFont typeface="+mj-lt"/>
              <a:buAutoNum type="arabicPeriod"/>
            </a:pPr>
            <a:r>
              <a:rPr lang="en-US"/>
              <a:t>Check GWAS and genotype data match	</a:t>
            </a:r>
          </a:p>
          <a:p>
            <a:pPr lvl="1"/>
            <a:r>
              <a:rPr lang="en-US"/>
              <a:t>Make sure the same SNPs have the same alleles</a:t>
            </a:r>
          </a:p>
          <a:p>
            <a:pPr lvl="1"/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Create Train/Test Split (if applicable)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F1703-B6A1-C2CA-5A48-C0BDF868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3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2E16-8F9E-2088-31DA-A5DA572B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File type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A31A-9CEB-957D-FD41-726AFF2E1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478870"/>
            <a:ext cx="8014607" cy="390025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Summary statistics:</a:t>
            </a:r>
          </a:p>
          <a:p>
            <a:pPr lvl="1"/>
            <a:r>
              <a:rPr lang="en-US"/>
              <a:t>.</a:t>
            </a:r>
            <a:r>
              <a:rPr lang="en-US" err="1"/>
              <a:t>gz</a:t>
            </a:r>
            <a:r>
              <a:rPr lang="en-US"/>
              <a:t> file</a:t>
            </a:r>
          </a:p>
          <a:p>
            <a:pPr marL="457088" lvl="1" indent="0">
              <a:buNone/>
            </a:pPr>
            <a:endParaRPr lang="en-US"/>
          </a:p>
          <a:p>
            <a:r>
              <a:rPr lang="en-US"/>
              <a:t>Genotype data:</a:t>
            </a:r>
          </a:p>
          <a:p>
            <a:pPr lvl="1"/>
            <a:r>
              <a:rPr lang="en-US"/>
              <a:t>Binary plink files:</a:t>
            </a:r>
          </a:p>
          <a:p>
            <a:pPr lvl="2"/>
            <a:r>
              <a:rPr lang="en-US"/>
              <a:t>.bed/.</a:t>
            </a:r>
            <a:r>
              <a:rPr lang="en-US" err="1"/>
              <a:t>bim</a:t>
            </a:r>
            <a:r>
              <a:rPr lang="en-US"/>
              <a:t>/.fam</a:t>
            </a:r>
          </a:p>
          <a:p>
            <a:endParaRPr lang="en-US"/>
          </a:p>
          <a:p>
            <a:r>
              <a:rPr lang="en-US"/>
              <a:t>Large file format</a:t>
            </a:r>
          </a:p>
          <a:p>
            <a:pPr lvl="1"/>
            <a:r>
              <a:rPr lang="en-US"/>
              <a:t>file backed matrices </a:t>
            </a:r>
          </a:p>
          <a:p>
            <a:pPr lvl="2"/>
            <a:r>
              <a:rPr lang="en-US"/>
              <a:t>used by </a:t>
            </a:r>
            <a:r>
              <a:rPr lang="en-US" err="1"/>
              <a:t>bigsnpr</a:t>
            </a:r>
            <a:r>
              <a:rPr lang="en-US"/>
              <a:t>, </a:t>
            </a:r>
            <a:r>
              <a:rPr lang="en-US" err="1"/>
              <a:t>bigmemory</a:t>
            </a:r>
            <a:r>
              <a:rPr lang="en-US"/>
              <a:t>, </a:t>
            </a:r>
            <a:r>
              <a:rPr lang="en-US" err="1"/>
              <a:t>big.matrix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6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903-184F-93B7-92D5-1624D6DC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429"/>
            <a:ext cx="7886700" cy="1172731"/>
          </a:xfrm>
        </p:spPr>
        <p:txBody>
          <a:bodyPr>
            <a:normAutofit fontScale="90000"/>
          </a:bodyPr>
          <a:lstStyle/>
          <a:p>
            <a:r>
              <a:rPr lang="en-US"/>
              <a:t>Practical datasets: effect size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F8E04-E66F-DA9C-67CF-0BAAB1EC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0160"/>
            <a:ext cx="7886700" cy="52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5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903-184F-93B7-92D5-1624D6DC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429"/>
            <a:ext cx="7886700" cy="1172731"/>
          </a:xfrm>
        </p:spPr>
        <p:txBody>
          <a:bodyPr>
            <a:normAutofit fontScale="90000"/>
          </a:bodyPr>
          <a:lstStyle/>
          <a:p>
            <a:r>
              <a:rPr lang="en-US"/>
              <a:t>Practical datasets: Manhattan plots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95806-0E66-D350-7E7F-D63CFA82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1280160"/>
            <a:ext cx="7886700" cy="52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30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ACD6-B951-E858-CAF4-C469B2F1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1627"/>
            <a:ext cx="7886700" cy="1325565"/>
          </a:xfrm>
        </p:spPr>
        <p:txBody>
          <a:bodyPr/>
          <a:lstStyle/>
          <a:p>
            <a:r>
              <a:rPr lang="en-US"/>
              <a:t>Practical: Obtain PRS weights using P+T and </a:t>
            </a:r>
            <a:r>
              <a:rPr lang="en-US" err="1"/>
              <a:t>biglasso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76DF82-3025-6815-873C-BB07D1CA4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7886700" cy="43513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obtain covariates</a:t>
            </a:r>
          </a:p>
          <a:p>
            <a:pPr lvl="1"/>
            <a:r>
              <a:rPr lang="en-US"/>
              <a:t>6 Principle components using Plink2</a:t>
            </a:r>
          </a:p>
          <a:p>
            <a:pPr lvl="1"/>
            <a:r>
              <a:rPr lang="en-US"/>
              <a:t>Sex information from Fam file</a:t>
            </a:r>
          </a:p>
          <a:p>
            <a:pPr lvl="2"/>
            <a:r>
              <a:rPr lang="en-US"/>
              <a:t>1 = male, 2 = female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Run Prsice2 with default settings except</a:t>
            </a:r>
          </a:p>
          <a:p>
            <a:pPr lvl="1"/>
            <a:r>
              <a:rPr lang="en-US"/>
              <a:t>printing out variants</a:t>
            </a:r>
          </a:p>
          <a:p>
            <a:pPr lvl="1"/>
            <a:r>
              <a:rPr lang="en-US"/>
              <a:t>obtain the input file of selected SNPs for plink2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Run </a:t>
            </a:r>
            <a:r>
              <a:rPr lang="en-US" err="1"/>
              <a:t>biglasso</a:t>
            </a:r>
            <a:r>
              <a:rPr lang="en-US"/>
              <a:t> using the prsice2 SNPs (usually you could try different C+T thresholds)</a:t>
            </a:r>
          </a:p>
          <a:p>
            <a:pPr lvl="1"/>
            <a:r>
              <a:rPr lang="en-US"/>
              <a:t>Obtain input file of selected SNPs for plink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90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2A50-23A6-D138-BF59-F3A9D727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Evaluation of PRS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7E68-628E-F158-5ACE-11C04D80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97" y="1952907"/>
            <a:ext cx="7414519" cy="1411730"/>
          </a:xfrm>
        </p:spPr>
        <p:txBody>
          <a:bodyPr>
            <a:normAutofit/>
          </a:bodyPr>
          <a:lstStyle/>
          <a:p>
            <a:r>
              <a:rPr lang="en-US" sz="2000"/>
              <a:t>Evaluation of PRS should be done in a hold-out set that the model has not seen before.</a:t>
            </a:r>
          </a:p>
          <a:p>
            <a:pPr lvl="1"/>
            <a:r>
              <a:rPr lang="en-US" sz="1602"/>
              <a:t>All the metrics that we will discuss will be results from the testing set</a:t>
            </a:r>
          </a:p>
          <a:p>
            <a:pPr lvl="1"/>
            <a:r>
              <a:rPr lang="en-US" sz="1602"/>
              <a:t>This is to avoid overfitting</a:t>
            </a:r>
          </a:p>
        </p:txBody>
      </p:sp>
      <p:pic>
        <p:nvPicPr>
          <p:cNvPr id="5122" name="Picture 2" descr="Train/Test Split and Cross Validation in Python | by Adi Bronshtein |  Towards Data Science">
            <a:extLst>
              <a:ext uri="{FF2B5EF4-FFF2-40B4-BE49-F238E27FC236}">
                <a16:creationId xmlns:a16="http://schemas.microsoft.com/office/drawing/2014/main" id="{E65BF6D7-14B8-AF05-4D0C-4B6BDC2E0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67"/>
          <a:stretch/>
        </p:blipFill>
        <p:spPr bwMode="auto">
          <a:xfrm>
            <a:off x="1225228" y="3493364"/>
            <a:ext cx="7290122" cy="234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20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2A50-23A6-D138-BF59-F3A9D727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Evaluation of PRS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7E68-628E-F158-5ACE-11C04D80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2537"/>
            <a:ext cx="2937510" cy="512063"/>
          </a:xfrm>
        </p:spPr>
        <p:txBody>
          <a:bodyPr>
            <a:normAutofit/>
          </a:bodyPr>
          <a:lstStyle/>
          <a:p>
            <a:r>
              <a:rPr lang="en-US" sz="2000"/>
              <a:t>Comparing 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CCE74-4519-8FA0-AC87-2B8A70EBD2D2}"/>
              </a:ext>
            </a:extLst>
          </p:cNvPr>
          <p:cNvSpPr txBox="1"/>
          <p:nvPr/>
        </p:nvSpPr>
        <p:spPr>
          <a:xfrm>
            <a:off x="164592" y="6492877"/>
            <a:ext cx="1358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Lu et al 2021 JCEM</a:t>
            </a:r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A4CD84BC-FB3A-683A-31AB-80712B41339A}"/>
              </a:ext>
            </a:extLst>
          </p:cNvPr>
          <p:cNvPicPr/>
          <p:nvPr/>
        </p:nvPicPr>
        <p:blipFill rotWithShape="1">
          <a:blip r:embed="rId2"/>
          <a:srcRect b="54645"/>
          <a:stretch/>
        </p:blipFill>
        <p:spPr>
          <a:xfrm>
            <a:off x="1177765" y="2826449"/>
            <a:ext cx="6788470" cy="28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2A50-23A6-D138-BF59-F3A9D727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Evaluation of PRS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7E68-628E-F158-5ACE-11C04D80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66" y="1787856"/>
            <a:ext cx="5479542" cy="512063"/>
          </a:xfrm>
        </p:spPr>
        <p:txBody>
          <a:bodyPr>
            <a:normAutofit/>
          </a:bodyPr>
          <a:lstStyle/>
          <a:p>
            <a:r>
              <a:rPr lang="en-US" sz="2000"/>
              <a:t>Risk stratification/OR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CCE74-4519-8FA0-AC87-2B8A70EBD2D2}"/>
              </a:ext>
            </a:extLst>
          </p:cNvPr>
          <p:cNvSpPr txBox="1"/>
          <p:nvPr/>
        </p:nvSpPr>
        <p:spPr>
          <a:xfrm>
            <a:off x="164592" y="6492877"/>
            <a:ext cx="1259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Khera</a:t>
            </a:r>
            <a:r>
              <a:rPr lang="en-US" sz="1200"/>
              <a:t>, Nat Genet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D54D9-4A92-A97E-090F-491227C7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9745"/>
            <a:ext cx="9144000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17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2A50-23A6-D138-BF59-F3A9D727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Evaluation of PRS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7E68-628E-F158-5ACE-11C04D80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66" y="1787856"/>
            <a:ext cx="5479542" cy="512063"/>
          </a:xfrm>
        </p:spPr>
        <p:txBody>
          <a:bodyPr>
            <a:normAutofit/>
          </a:bodyPr>
          <a:lstStyle/>
          <a:p>
            <a:r>
              <a:rPr lang="en-US" sz="2000"/>
              <a:t>Receiver operator curve/ Precision Recall curve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CCE74-4519-8FA0-AC87-2B8A70EBD2D2}"/>
              </a:ext>
            </a:extLst>
          </p:cNvPr>
          <p:cNvSpPr txBox="1"/>
          <p:nvPr/>
        </p:nvSpPr>
        <p:spPr>
          <a:xfrm>
            <a:off x="164592" y="6492877"/>
            <a:ext cx="1397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Lu et al 2021 JCEM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0788A-9CF1-3FBE-0717-FE82BA65C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1" y="2198456"/>
            <a:ext cx="5586984" cy="421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9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3F96-172D-03CB-4576-5135C13E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Which methods?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3A414-E7F7-36C8-C0B5-11AA4774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651"/>
            <a:ext cx="9144000" cy="4902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8269F-949E-C40A-D60C-2ACB7FC53D08}"/>
              </a:ext>
            </a:extLst>
          </p:cNvPr>
          <p:cNvSpPr txBox="1"/>
          <p:nvPr/>
        </p:nvSpPr>
        <p:spPr>
          <a:xfrm>
            <a:off x="164592" y="6492877"/>
            <a:ext cx="1358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Lu et al 2021 JCEM</a:t>
            </a:r>
          </a:p>
        </p:txBody>
      </p:sp>
    </p:spTree>
    <p:extLst>
      <p:ext uri="{BB962C8B-B14F-4D97-AF65-F5344CB8AC3E}">
        <p14:creationId xmlns:p14="http://schemas.microsoft.com/office/powerpoint/2010/main" val="1488396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55CC-E62E-DCFD-13C5-328D706F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Basic terminology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1C6F7-6E17-3C38-4453-1024E78C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PRS: Polygenic Risk Scores</a:t>
            </a:r>
          </a:p>
          <a:p>
            <a:pPr lvl="1"/>
            <a:r>
              <a:rPr lang="en-US"/>
              <a:t>Same as Polygenic Scores (PGS)</a:t>
            </a:r>
          </a:p>
          <a:p>
            <a:r>
              <a:rPr lang="en-US"/>
              <a:t>SNP: Single Nucleotide Polymorphisms</a:t>
            </a:r>
          </a:p>
          <a:p>
            <a:pPr lvl="1"/>
            <a:r>
              <a:rPr lang="en-US"/>
              <a:t>Same as variants / alleles</a:t>
            </a:r>
          </a:p>
          <a:p>
            <a:r>
              <a:rPr lang="en-US"/>
              <a:t>GWAS: Genome-wide association studies</a:t>
            </a:r>
          </a:p>
          <a:p>
            <a:r>
              <a:rPr lang="en-US"/>
              <a:t>LD: Linkage disequilibrium</a:t>
            </a:r>
          </a:p>
          <a:p>
            <a:r>
              <a:rPr lang="en-US"/>
              <a:t>MAF: minor allele frequencies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31AC-5BC3-8954-6D91-4D3EF8E9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Practical: Evaluate Our PRS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433E3-09DF-2CCF-CCFB-B1D4F7DDF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Calculate Lasso and Prsice2 PRS in test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Obtain performance comparing the 2 scores</a:t>
            </a:r>
          </a:p>
        </p:txBody>
      </p:sp>
    </p:spTree>
    <p:extLst>
      <p:ext uri="{BB962C8B-B14F-4D97-AF65-F5344CB8AC3E}">
        <p14:creationId xmlns:p14="http://schemas.microsoft.com/office/powerpoint/2010/main" val="1462896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E0E90D6-4F92-EA34-D672-58FE17AD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39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58936E9-F166-EB52-256B-8F846A51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130302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61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D2B92-9FF7-BFF1-2085-4D20A5D2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01"/>
            <a:ext cx="9144000" cy="67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28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948E-8AEF-0736-D524-B39F9382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460"/>
            <a:ext cx="7886700" cy="860173"/>
          </a:xfrm>
        </p:spPr>
        <p:txBody>
          <a:bodyPr/>
          <a:lstStyle/>
          <a:p>
            <a:r>
              <a:rPr lang="en-US"/>
              <a:t>PRS/GWAS resources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DF839-E9CA-7922-89FD-13B8474356AD}"/>
              </a:ext>
            </a:extLst>
          </p:cNvPr>
          <p:cNvSpPr/>
          <p:nvPr/>
        </p:nvSpPr>
        <p:spPr>
          <a:xfrm>
            <a:off x="0" y="6492877"/>
            <a:ext cx="201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https://</a:t>
            </a:r>
            <a:r>
              <a:rPr lang="en-US" sz="1200" err="1"/>
              <a:t>www.ebi.ac.uk</a:t>
            </a:r>
            <a:r>
              <a:rPr lang="en-US" sz="1200"/>
              <a:t>/</a:t>
            </a:r>
            <a:r>
              <a:rPr lang="en-US" sz="1200" err="1"/>
              <a:t>gwas</a:t>
            </a:r>
            <a:r>
              <a:rPr lang="en-US" sz="120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D2B68-9804-2814-63A0-1D28680D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57" y="1674677"/>
            <a:ext cx="6156087" cy="383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06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948E-8AEF-0736-D524-B39F9382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460"/>
            <a:ext cx="7886700" cy="860173"/>
          </a:xfrm>
        </p:spPr>
        <p:txBody>
          <a:bodyPr/>
          <a:lstStyle/>
          <a:p>
            <a:r>
              <a:rPr lang="en-US"/>
              <a:t>PRS resources: PGS catalog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DF839-E9CA-7922-89FD-13B8474356AD}"/>
              </a:ext>
            </a:extLst>
          </p:cNvPr>
          <p:cNvSpPr/>
          <p:nvPr/>
        </p:nvSpPr>
        <p:spPr>
          <a:xfrm>
            <a:off x="0" y="6492877"/>
            <a:ext cx="201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https://</a:t>
            </a:r>
            <a:r>
              <a:rPr lang="en-US" sz="1200" err="1"/>
              <a:t>www.pgscatalog.org</a:t>
            </a:r>
            <a:r>
              <a:rPr lang="en-US" sz="120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85088-1829-63F9-525E-1D941530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525"/>
            <a:ext cx="9144000" cy="26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71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FC3C-2468-4E35-86BC-440E80DC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Other resources: </a:t>
            </a:r>
            <a:r>
              <a:rPr lang="en-US" err="1"/>
              <a:t>GTEx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6C4B4-874A-5807-826D-EF1E26A1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23" y="1954880"/>
            <a:ext cx="5397500" cy="412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FDC42-1625-5E24-36A5-7388DF47F5D4}"/>
              </a:ext>
            </a:extLst>
          </p:cNvPr>
          <p:cNvSpPr txBox="1"/>
          <p:nvPr/>
        </p:nvSpPr>
        <p:spPr>
          <a:xfrm>
            <a:off x="0" y="6492877"/>
            <a:ext cx="3600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err="1"/>
              <a:t>Gamazon</a:t>
            </a:r>
            <a:r>
              <a:rPr lang="en-CA" sz="1200"/>
              <a:t> et al 2015 Nat Genet, </a:t>
            </a:r>
            <a:r>
              <a:rPr lang="en-CA" sz="1200">
                <a:hlinkClick r:id="rId3"/>
              </a:rPr>
              <a:t>https://predictdb.org/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79639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39FC-E5DE-99E2-DB5C-68628532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723013"/>
          </a:xfrm>
        </p:spPr>
        <p:txBody>
          <a:bodyPr/>
          <a:lstStyle/>
          <a:p>
            <a:r>
              <a:rPr lang="en-US"/>
              <a:t>Limitation/caveats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54EA5-25D9-897C-7A31-187AD05B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0009"/>
            <a:ext cx="5532120" cy="935861"/>
          </a:xfrm>
        </p:spPr>
        <p:txBody>
          <a:bodyPr>
            <a:normAutofit/>
          </a:bodyPr>
          <a:lstStyle/>
          <a:p>
            <a:r>
              <a:rPr lang="en-US" sz="2000"/>
              <a:t>PRS like GWAS are also population specific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A23CE-787B-82BE-6F78-84444EFA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8" y="2602357"/>
            <a:ext cx="3626555" cy="2337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004A5-745D-1B87-72A4-A5C85289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003" y="2622714"/>
            <a:ext cx="3850026" cy="2481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CF40A-15EA-95C9-B778-89B6FD3FFACC}"/>
              </a:ext>
            </a:extLst>
          </p:cNvPr>
          <p:cNvSpPr txBox="1"/>
          <p:nvPr/>
        </p:nvSpPr>
        <p:spPr>
          <a:xfrm>
            <a:off x="46397" y="6488540"/>
            <a:ext cx="1980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Martin et al 2019. Nat Genet</a:t>
            </a:r>
          </a:p>
        </p:txBody>
      </p:sp>
    </p:spTree>
    <p:extLst>
      <p:ext uri="{BB962C8B-B14F-4D97-AF65-F5344CB8AC3E}">
        <p14:creationId xmlns:p14="http://schemas.microsoft.com/office/powerpoint/2010/main" val="2895417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FF6F-21A2-B688-5E35-444AA394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PolyPred</a:t>
            </a:r>
            <a:r>
              <a:rPr lang="en-US"/>
              <a:t>: trans-ethnic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A019-832F-5D5A-EF39-45B69A43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05926"/>
            <a:ext cx="9144000" cy="1752074"/>
          </a:xfrm>
        </p:spPr>
        <p:txBody>
          <a:bodyPr>
            <a:normAutofit/>
          </a:bodyPr>
          <a:lstStyle/>
          <a:p>
            <a:r>
              <a:rPr lang="en-US" sz="1500"/>
              <a:t>European population: Large datasets provides accurate estimation of SNP effect sizes.</a:t>
            </a:r>
          </a:p>
          <a:p>
            <a:r>
              <a:rPr lang="en-US" sz="1500"/>
              <a:t>Non-European: small datasets, but can capture non-European population specific effect sizes (high variance)</a:t>
            </a:r>
          </a:p>
          <a:p>
            <a:r>
              <a:rPr lang="en-US" sz="1500" err="1"/>
              <a:t>PolyPred</a:t>
            </a:r>
            <a:r>
              <a:rPr lang="en-US" sz="1500"/>
              <a:t>: Combines information from both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F876B-BE8A-A3A8-50E4-71CE81E3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91" y="1199013"/>
            <a:ext cx="5379868" cy="26716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D75447-4771-6637-ADEF-3B4E4F7B41A1}"/>
                  </a:ext>
                </a:extLst>
              </p:cNvPr>
              <p:cNvSpPr/>
              <p:nvPr/>
            </p:nvSpPr>
            <p:spPr>
              <a:xfrm>
                <a:off x="2530018" y="3997015"/>
                <a:ext cx="2844820" cy="800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none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𝑝𝑜𝑙𝑦𝑝𝑟𝑒𝑑</m:t>
                          </m:r>
                        </m:sup>
                      </m:sSubSup>
                      <m:r>
                        <a:rPr lang="x-non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none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none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x-none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x-non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x-non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x-none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x-non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x-none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x-none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D75447-4771-6637-ADEF-3B4E4F7B4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18" y="3997015"/>
                <a:ext cx="2844820" cy="80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2E6E5D-77BD-C2E6-F88A-520EE129C60F}"/>
              </a:ext>
            </a:extLst>
          </p:cNvPr>
          <p:cNvSpPr txBox="1"/>
          <p:nvPr/>
        </p:nvSpPr>
        <p:spPr>
          <a:xfrm>
            <a:off x="5191573" y="4118827"/>
            <a:ext cx="283795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the </a:t>
            </a:r>
            <a:r>
              <a:rPr lang="en-US" err="1"/>
              <a:t>j</a:t>
            </a:r>
            <a:r>
              <a:rPr lang="en-US" baseline="30000" err="1"/>
              <a:t>th</a:t>
            </a:r>
            <a:r>
              <a:rPr lang="en-US"/>
              <a:t> predictors of SNP </a:t>
            </a:r>
            <a:r>
              <a:rPr lang="en-US" err="1"/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38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39FC-E5DE-99E2-DB5C-68628532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723013"/>
          </a:xfrm>
        </p:spPr>
        <p:txBody>
          <a:bodyPr/>
          <a:lstStyle/>
          <a:p>
            <a:r>
              <a:rPr lang="en-US"/>
              <a:t>Limitation/caveats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54EA5-25D9-897C-7A31-187AD05B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0009"/>
            <a:ext cx="5532120" cy="935861"/>
          </a:xfrm>
        </p:spPr>
        <p:txBody>
          <a:bodyPr>
            <a:normAutofit/>
          </a:bodyPr>
          <a:lstStyle/>
          <a:p>
            <a:r>
              <a:rPr lang="en-US" sz="2000"/>
              <a:t>PRS like GWAS are also population specific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158E8-DFA5-1976-6A2F-C9B4A46E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493"/>
            <a:ext cx="9144000" cy="42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1D1E-99E3-5570-241A-2F6CBAA0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Simple Trait inheritance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66ADD-DCCE-680F-E012-1071C637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FF82E5-FD21-EA16-60B8-F6BB6447F693}"/>
              </a:ext>
            </a:extLst>
          </p:cNvPr>
          <p:cNvGrpSpPr/>
          <p:nvPr/>
        </p:nvGrpSpPr>
        <p:grpSpPr>
          <a:xfrm>
            <a:off x="453866" y="1459937"/>
            <a:ext cx="4029831" cy="4997611"/>
            <a:chOff x="1066472" y="1752960"/>
            <a:chExt cx="2951815" cy="36607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A68FBD-CD92-A2D7-BF63-BB43B8FE17B4}"/>
                </a:ext>
              </a:extLst>
            </p:cNvPr>
            <p:cNvGrpSpPr/>
            <p:nvPr/>
          </p:nvGrpSpPr>
          <p:grpSpPr>
            <a:xfrm>
              <a:off x="1412211" y="2250026"/>
              <a:ext cx="2205038" cy="3163639"/>
              <a:chOff x="761111" y="2348574"/>
              <a:chExt cx="2940050" cy="4218184"/>
            </a:xfrm>
          </p:grpSpPr>
          <p:pic>
            <p:nvPicPr>
              <p:cNvPr id="1026" name="Picture 2" descr="Autosomal Recessive Inheritance">
                <a:extLst>
                  <a:ext uri="{FF2B5EF4-FFF2-40B4-BE49-F238E27FC236}">
                    <a16:creationId xmlns:a16="http://schemas.microsoft.com/office/drawing/2014/main" id="{EDBE34C4-C9C0-5C50-14DE-747088888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111" y="2348574"/>
                <a:ext cx="2940050" cy="3429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A1BED1-75FA-6FB3-7235-0CAE0366F5E5}"/>
                  </a:ext>
                </a:extLst>
              </p:cNvPr>
              <p:cNvSpPr txBox="1"/>
              <p:nvPr/>
            </p:nvSpPr>
            <p:spPr>
              <a:xfrm>
                <a:off x="1637275" y="5981982"/>
                <a:ext cx="126145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25">
                    <a:latin typeface="Arial" panose="020B0604020202020204" pitchFamily="34" charset="0"/>
                    <a:cs typeface="Arial" panose="020B0604020202020204" pitchFamily="34" charset="0"/>
                  </a:rPr>
                  <a:t>Monogenic</a:t>
                </a:r>
              </a:p>
              <a:p>
                <a:pPr algn="ctr"/>
                <a:r>
                  <a:rPr lang="en-US" sz="1125">
                    <a:latin typeface="Arial" panose="020B0604020202020204" pitchFamily="34" charset="0"/>
                    <a:cs typeface="Arial" panose="020B0604020202020204" pitchFamily="34" charset="0"/>
                  </a:rPr>
                  <a:t>(Recessive)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84DC79-280F-8E12-C4C7-4E6B2CB1E42A}"/>
                </a:ext>
              </a:extLst>
            </p:cNvPr>
            <p:cNvGrpSpPr/>
            <p:nvPr/>
          </p:nvGrpSpPr>
          <p:grpSpPr>
            <a:xfrm>
              <a:off x="1066472" y="1752960"/>
              <a:ext cx="2951815" cy="419100"/>
              <a:chOff x="1620185" y="1931517"/>
              <a:chExt cx="2951815" cy="4191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F31578E-6997-718B-70A2-35057112DE8C}"/>
                  </a:ext>
                </a:extLst>
              </p:cNvPr>
              <p:cNvGrpSpPr/>
              <p:nvPr/>
            </p:nvGrpSpPr>
            <p:grpSpPr>
              <a:xfrm>
                <a:off x="1620185" y="1945345"/>
                <a:ext cx="156490" cy="382468"/>
                <a:chOff x="1605475" y="1985045"/>
                <a:chExt cx="156490" cy="382468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457D053-3AF6-59B2-5CB7-52ECC80DB1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45" r="57700" b="-1"/>
                <a:stretch/>
              </p:blipFill>
              <p:spPr bwMode="auto">
                <a:xfrm flipH="1">
                  <a:off x="1605475" y="2187706"/>
                  <a:ext cx="127071" cy="179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3D2BFB3-F7B7-AB58-1129-472A948FAA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175" t="3063"/>
                <a:stretch/>
              </p:blipFill>
              <p:spPr bwMode="auto">
                <a:xfrm>
                  <a:off x="1605475" y="1985045"/>
                  <a:ext cx="156490" cy="179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480FC7C-5D36-A6AA-AB42-AD5FDBA84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800" y="1931517"/>
                <a:ext cx="2743200" cy="41910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ACFAAE-CD17-B0D3-F2F3-252511DE5709}"/>
              </a:ext>
            </a:extLst>
          </p:cNvPr>
          <p:cNvGrpSpPr/>
          <p:nvPr/>
        </p:nvGrpSpPr>
        <p:grpSpPr>
          <a:xfrm>
            <a:off x="4909246" y="1459937"/>
            <a:ext cx="3935816" cy="5029604"/>
            <a:chOff x="5014754" y="1752960"/>
            <a:chExt cx="2970711" cy="379629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A7163EE-E6D8-629D-D5EB-E32B5ABF7C51}"/>
                </a:ext>
              </a:extLst>
            </p:cNvPr>
            <p:cNvGrpSpPr/>
            <p:nvPr/>
          </p:nvGrpSpPr>
          <p:grpSpPr>
            <a:xfrm>
              <a:off x="5329901" y="2204533"/>
              <a:ext cx="1970484" cy="3344717"/>
              <a:chOff x="6834285" y="2028703"/>
              <a:chExt cx="2627312" cy="4459622"/>
            </a:xfrm>
          </p:grpSpPr>
          <p:pic>
            <p:nvPicPr>
              <p:cNvPr id="1028" name="Picture 4" descr="Autosomal Dominant Inheritance">
                <a:extLst>
                  <a:ext uri="{FF2B5EF4-FFF2-40B4-BE49-F238E27FC236}">
                    <a16:creationId xmlns:a16="http://schemas.microsoft.com/office/drawing/2014/main" id="{6FFC9F1C-AA1C-13AA-01EF-A16FC3DEED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032"/>
              <a:stretch/>
            </p:blipFill>
            <p:spPr bwMode="auto">
              <a:xfrm>
                <a:off x="6834285" y="2028703"/>
                <a:ext cx="2627312" cy="38748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AA9345-5025-4006-0F11-5451EF57AD7D}"/>
                  </a:ext>
                </a:extLst>
              </p:cNvPr>
              <p:cNvSpPr txBox="1"/>
              <p:nvPr/>
            </p:nvSpPr>
            <p:spPr>
              <a:xfrm>
                <a:off x="7490029" y="5903549"/>
                <a:ext cx="119733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25">
                    <a:latin typeface="Arial" panose="020B0604020202020204" pitchFamily="34" charset="0"/>
                    <a:cs typeface="Arial" panose="020B0604020202020204" pitchFamily="34" charset="0"/>
                  </a:rPr>
                  <a:t>Monogenic</a:t>
                </a:r>
              </a:p>
              <a:p>
                <a:pPr algn="ctr"/>
                <a:r>
                  <a:rPr lang="en-US" sz="1125">
                    <a:latin typeface="Arial" panose="020B0604020202020204" pitchFamily="34" charset="0"/>
                    <a:cs typeface="Arial" panose="020B0604020202020204" pitchFamily="34" charset="0"/>
                  </a:rPr>
                  <a:t>(Dominant)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3E61E5-F80D-A25B-91B5-7DEF9D715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2265" y="1752960"/>
              <a:ext cx="2743200" cy="4191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78608E-06D2-A2A6-79B8-116C98EF58FA}"/>
                </a:ext>
              </a:extLst>
            </p:cNvPr>
            <p:cNvGrpSpPr/>
            <p:nvPr/>
          </p:nvGrpSpPr>
          <p:grpSpPr>
            <a:xfrm>
              <a:off x="5014754" y="1771100"/>
              <a:ext cx="156490" cy="382468"/>
              <a:chOff x="1605475" y="1985045"/>
              <a:chExt cx="156490" cy="38246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1BA8F1-AF49-7FA3-CBB5-D609D85F67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5" r="57700" b="-1"/>
              <a:stretch/>
            </p:blipFill>
            <p:spPr bwMode="auto">
              <a:xfrm flipH="1">
                <a:off x="1605475" y="2187706"/>
                <a:ext cx="127071" cy="179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D42325B-2EE2-B4F4-7E93-F64ACBD764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75" t="3063"/>
              <a:stretch/>
            </p:blipFill>
            <p:spPr bwMode="auto">
              <a:xfrm>
                <a:off x="1605475" y="1985045"/>
                <a:ext cx="156490" cy="179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6161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1D1E-99E3-5570-241A-2F6CBAA0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Complex traits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66ADD-DCCE-680F-E012-1071C637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D97D16B-B9A3-FCFD-AC7E-38A5643FE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75" b="8309"/>
          <a:stretch/>
        </p:blipFill>
        <p:spPr bwMode="auto">
          <a:xfrm>
            <a:off x="1931245" y="3610301"/>
            <a:ext cx="5416691" cy="16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8A3F91-79CE-227A-1C42-686523247C78}"/>
              </a:ext>
            </a:extLst>
          </p:cNvPr>
          <p:cNvGrpSpPr/>
          <p:nvPr/>
        </p:nvGrpSpPr>
        <p:grpSpPr>
          <a:xfrm>
            <a:off x="2874809" y="1826118"/>
            <a:ext cx="3394383" cy="1012396"/>
            <a:chOff x="3680678" y="2152705"/>
            <a:chExt cx="4525844" cy="13498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B0BC1E-E176-22F3-FE9E-B93C6F60B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0678" y="2475870"/>
              <a:ext cx="4525844" cy="10266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5FB40A-EE16-3E49-D55C-1907C9245F9D}"/>
                </a:ext>
              </a:extLst>
            </p:cNvPr>
            <p:cNvSpPr txBox="1"/>
            <p:nvPr/>
          </p:nvSpPr>
          <p:spPr>
            <a:xfrm>
              <a:off x="5662465" y="2152705"/>
              <a:ext cx="80192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25">
                  <a:latin typeface="Arial" panose="020B0604020202020204" pitchFamily="34" charset="0"/>
                  <a:cs typeface="Arial" panose="020B0604020202020204" pitchFamily="34" charset="0"/>
                </a:rPr>
                <a:t>Height</a:t>
              </a:r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2ED65625-F98C-6F1D-7BBA-9E0702D1A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5" b="14166"/>
          <a:stretch/>
        </p:blipFill>
        <p:spPr bwMode="auto">
          <a:xfrm>
            <a:off x="1428750" y="3080888"/>
            <a:ext cx="6286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81C97E-D9C7-CD1E-BECD-58576584E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85" y="1890756"/>
            <a:ext cx="6546283" cy="42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3532-5B53-54EE-816C-5A00D6FF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Estimate the effect of SNPs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7A0CB0F-D62B-2F0C-5A6D-D67EAD6611C5}"/>
              </a:ext>
            </a:extLst>
          </p:cNvPr>
          <p:cNvSpPr/>
          <p:nvPr/>
        </p:nvSpPr>
        <p:spPr>
          <a:xfrm rot="5400000">
            <a:off x="4329113" y="1514084"/>
            <a:ext cx="485775" cy="3394383"/>
          </a:xfrm>
          <a:prstGeom prst="rightBrac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041962-B595-2887-12B0-66054B6DFB9D}"/>
                  </a:ext>
                </a:extLst>
              </p:cNvPr>
              <p:cNvSpPr/>
              <p:nvPr/>
            </p:nvSpPr>
            <p:spPr>
              <a:xfrm>
                <a:off x="2992969" y="3908644"/>
                <a:ext cx="3065780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𝐺𝑒𝑛𝑒</m:t>
                          </m:r>
                          <m:r>
                            <a:rPr lang="x-none" sz="187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1875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counts</m:t>
                          </m:r>
                        </m:sub>
                      </m:sSub>
                      <m:r>
                        <a:rPr lang="x-none" sz="1875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041962-B595-2887-12B0-66054B6DF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69" y="3908644"/>
                <a:ext cx="3065780" cy="380873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45D5EEE-B20C-3C83-D8BB-5B857D80F399}"/>
                  </a:ext>
                </a:extLst>
              </p:cNvPr>
              <p:cNvSpPr/>
              <p:nvPr/>
            </p:nvSpPr>
            <p:spPr>
              <a:xfrm>
                <a:off x="2992969" y="4431718"/>
                <a:ext cx="3065780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𝐺𝑒𝑛𝑒</m:t>
                          </m:r>
                          <m:r>
                            <a:rPr lang="x-none" sz="187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CA" sz="1875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counts</m:t>
                          </m:r>
                        </m:sub>
                      </m:sSub>
                      <m:r>
                        <a:rPr lang="x-none" sz="1875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45D5EEE-B20C-3C83-D8BB-5B857D80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69" y="4431718"/>
                <a:ext cx="3065780" cy="380873"/>
              </a:xfrm>
              <a:prstGeom prst="rect">
                <a:avLst/>
              </a:prstGeom>
              <a:blipFill>
                <a:blip r:embed="rId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44D0A54-77D8-292A-E08E-19B85B2CF54D}"/>
                  </a:ext>
                </a:extLst>
              </p:cNvPr>
              <p:cNvSpPr/>
              <p:nvPr/>
            </p:nvSpPr>
            <p:spPr>
              <a:xfrm>
                <a:off x="3039110" y="5031882"/>
                <a:ext cx="3065780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𝐺𝑒𝑛𝑒</m:t>
                          </m:r>
                          <m:r>
                            <a:rPr lang="x-none" sz="187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CA" sz="1875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counts</m:t>
                          </m:r>
                        </m:sub>
                      </m:sSub>
                      <m:r>
                        <a:rPr lang="x-none" sz="1875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44D0A54-77D8-292A-E08E-19B85B2CF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110" y="5031882"/>
                <a:ext cx="3065780" cy="38087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8A295D4-530D-E501-0858-9DD1BD7E7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139" y="1743782"/>
            <a:ext cx="3365721" cy="9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3532-5B53-54EE-816C-5A00D6FF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Estimate the effect of SNPs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932A2-9E13-9AE3-05DE-D71B0825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919"/>
            <a:ext cx="4299246" cy="315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D658E-8DEB-0727-9A37-6A33725A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1417320"/>
            <a:ext cx="443484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4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3532-5B53-54EE-816C-5A00D6FF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Estimate the effect of SNPs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7A0CB0F-D62B-2F0C-5A6D-D67EAD6611C5}"/>
              </a:ext>
            </a:extLst>
          </p:cNvPr>
          <p:cNvSpPr/>
          <p:nvPr/>
        </p:nvSpPr>
        <p:spPr>
          <a:xfrm rot="5400000">
            <a:off x="4329113" y="1514084"/>
            <a:ext cx="485775" cy="3394383"/>
          </a:xfrm>
          <a:prstGeom prst="rightBrac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041962-B595-2887-12B0-66054B6DFB9D}"/>
                  </a:ext>
                </a:extLst>
              </p:cNvPr>
              <p:cNvSpPr/>
              <p:nvPr/>
            </p:nvSpPr>
            <p:spPr>
              <a:xfrm>
                <a:off x="2992969" y="3908644"/>
                <a:ext cx="3065780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𝐺𝑒𝑛𝑒</m:t>
                          </m:r>
                          <m:r>
                            <a:rPr lang="x-none" sz="187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1875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counts</m:t>
                          </m:r>
                        </m:sub>
                      </m:sSub>
                      <m:r>
                        <a:rPr lang="x-none" sz="1875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041962-B595-2887-12B0-66054B6DF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69" y="3908644"/>
                <a:ext cx="3065780" cy="380873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45D5EEE-B20C-3C83-D8BB-5B857D80F399}"/>
                  </a:ext>
                </a:extLst>
              </p:cNvPr>
              <p:cNvSpPr/>
              <p:nvPr/>
            </p:nvSpPr>
            <p:spPr>
              <a:xfrm>
                <a:off x="2992969" y="4431718"/>
                <a:ext cx="3065780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𝐺𝑒𝑛𝑒</m:t>
                          </m:r>
                          <m:r>
                            <a:rPr lang="x-none" sz="187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CA" sz="1875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counts</m:t>
                          </m:r>
                        </m:sub>
                      </m:sSub>
                      <m:r>
                        <a:rPr lang="x-none" sz="1875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45D5EEE-B20C-3C83-D8BB-5B857D80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69" y="4431718"/>
                <a:ext cx="3065780" cy="380873"/>
              </a:xfrm>
              <a:prstGeom prst="rect">
                <a:avLst/>
              </a:prstGeom>
              <a:blipFill>
                <a:blip r:embed="rId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44D0A54-77D8-292A-E08E-19B85B2CF54D}"/>
                  </a:ext>
                </a:extLst>
              </p:cNvPr>
              <p:cNvSpPr/>
              <p:nvPr/>
            </p:nvSpPr>
            <p:spPr>
              <a:xfrm>
                <a:off x="3039110" y="5031882"/>
                <a:ext cx="3065780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75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none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x-none" sz="1875">
                              <a:latin typeface="Cambria Math" panose="02040503050406030204" pitchFamily="18" charset="0"/>
                            </a:rPr>
                            <m:t>𝐺𝑒𝑛𝑒</m:t>
                          </m:r>
                          <m:r>
                            <a:rPr lang="x-none" sz="187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1875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CA" sz="1875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7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1875">
                              <a:latin typeface="Cambria Math" panose="02040503050406030204" pitchFamily="18" charset="0"/>
                            </a:rPr>
                            <m:t>counts</m:t>
                          </m:r>
                        </m:sub>
                      </m:sSub>
                      <m:r>
                        <a:rPr lang="x-none" sz="1875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none" sz="1875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sz="1875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x-none" sz="1875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44D0A54-77D8-292A-E08E-19B85B2CF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110" y="5031882"/>
                <a:ext cx="3065780" cy="38087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B2DE667-366F-F887-4017-6697F59A22FC}"/>
              </a:ext>
            </a:extLst>
          </p:cNvPr>
          <p:cNvGrpSpPr/>
          <p:nvPr/>
        </p:nvGrpSpPr>
        <p:grpSpPr>
          <a:xfrm>
            <a:off x="5838314" y="3908645"/>
            <a:ext cx="1606953" cy="1504112"/>
            <a:chOff x="8078332" y="4068525"/>
            <a:chExt cx="2142603" cy="20054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2D067CC-1DE3-2CBC-FA3F-CF5CCDA5458D}"/>
                    </a:ext>
                  </a:extLst>
                </p:cNvPr>
                <p:cNvSpPr/>
                <p:nvPr/>
              </p:nvSpPr>
              <p:spPr>
                <a:xfrm>
                  <a:off x="8078332" y="4068525"/>
                  <a:ext cx="2081082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𝐴𝑔𝑒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𝑆𝑒𝑥</m:t>
                        </m:r>
                      </m:oMath>
                    </m:oMathPara>
                  </a14:m>
                  <a:endParaRPr lang="x-none" sz="1875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2D067CC-1DE3-2CBC-FA3F-CF5CCDA545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332" y="4068525"/>
                  <a:ext cx="2081082" cy="507831"/>
                </a:xfrm>
                <a:prstGeom prst="rect">
                  <a:avLst/>
                </a:prstGeom>
                <a:blipFill>
                  <a:blip r:embed="rId5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29CD6A1-FF2B-527A-08B8-CC398BDBE5AD}"/>
                    </a:ext>
                  </a:extLst>
                </p:cNvPr>
                <p:cNvSpPr/>
                <p:nvPr/>
              </p:nvSpPr>
              <p:spPr>
                <a:xfrm>
                  <a:off x="8139853" y="4765957"/>
                  <a:ext cx="2081082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𝐴𝑔𝑒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𝑆𝑒𝑥</m:t>
                        </m:r>
                      </m:oMath>
                    </m:oMathPara>
                  </a14:m>
                  <a:endParaRPr lang="x-none" sz="1875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29CD6A1-FF2B-527A-08B8-CC398BDBE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853" y="4765957"/>
                  <a:ext cx="2081082" cy="507831"/>
                </a:xfrm>
                <a:prstGeom prst="rect">
                  <a:avLst/>
                </a:prstGeom>
                <a:blipFill>
                  <a:blip r:embed="rId5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DC523B8-FFA0-4280-E70F-1A9D5E366A02}"/>
                    </a:ext>
                  </a:extLst>
                </p:cNvPr>
                <p:cNvSpPr/>
                <p:nvPr/>
              </p:nvSpPr>
              <p:spPr>
                <a:xfrm>
                  <a:off x="8139853" y="5566176"/>
                  <a:ext cx="2081082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𝐴𝑔𝑒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1875" i="1">
                            <a:latin typeface="Cambria Math" panose="02040503050406030204" pitchFamily="18" charset="0"/>
                          </a:rPr>
                          <m:t>𝑆𝑒𝑥</m:t>
                        </m:r>
                      </m:oMath>
                    </m:oMathPara>
                  </a14:m>
                  <a:endParaRPr lang="x-none" sz="1875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DC523B8-FFA0-4280-E70F-1A9D5E366A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853" y="5566176"/>
                  <a:ext cx="2081082" cy="507831"/>
                </a:xfrm>
                <a:prstGeom prst="rect">
                  <a:avLst/>
                </a:prstGeom>
                <a:blipFill>
                  <a:blip r:embed="rId5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8A295D4-530D-E501-0858-9DD1BD7E7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139" y="1743782"/>
            <a:ext cx="3365721" cy="9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9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7" grpId="0"/>
      <p:bldP spid="92" grpId="0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3532-5B53-54EE-816C-5A00D6FF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Estimate the effect of SNPs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AB10-5737-6F33-D094-90AA4F0B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7902" y="6457548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2EA3A7-E3E7-3F4C-A7B9-773A3776C11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71FE0-F4F7-F84B-731D-44E90830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22" y="1963118"/>
            <a:ext cx="5331236" cy="3734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F5B7DD-403A-665A-2830-9D5B63725B4E}"/>
              </a:ext>
            </a:extLst>
          </p:cNvPr>
          <p:cNvSpPr txBox="1"/>
          <p:nvPr/>
        </p:nvSpPr>
        <p:spPr>
          <a:xfrm>
            <a:off x="0" y="6445068"/>
            <a:ext cx="427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err="1"/>
              <a:t>Novembre</a:t>
            </a:r>
            <a:r>
              <a:rPr lang="en-CA" sz="1200"/>
              <a:t>, J </a:t>
            </a:r>
            <a:r>
              <a:rPr lang="en-CA" sz="1200" i="1"/>
              <a:t>et al.</a:t>
            </a:r>
            <a:r>
              <a:rPr lang="en-CA" sz="1200"/>
              <a:t> Genes mirror geography within Europe. </a:t>
            </a:r>
            <a:r>
              <a:rPr lang="en-CA" sz="1200" i="1"/>
              <a:t>Nature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4C16A-CA01-2D70-0ECF-A86E3FEA426E}"/>
              </a:ext>
            </a:extLst>
          </p:cNvPr>
          <p:cNvSpPr txBox="1"/>
          <p:nvPr/>
        </p:nvSpPr>
        <p:spPr>
          <a:xfrm>
            <a:off x="3575046" y="1840446"/>
            <a:ext cx="1835759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 b="1">
                <a:latin typeface="Arial" panose="020B0604020202020204" pitchFamily="34" charset="0"/>
                <a:cs typeface="Arial" panose="020B0604020202020204" pitchFamily="34" charset="0"/>
              </a:rPr>
              <a:t>Population stratification</a:t>
            </a:r>
          </a:p>
        </p:txBody>
      </p:sp>
    </p:spTree>
    <p:extLst>
      <p:ext uri="{BB962C8B-B14F-4D97-AF65-F5344CB8AC3E}">
        <p14:creationId xmlns:p14="http://schemas.microsoft.com/office/powerpoint/2010/main" val="251405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39</Slides>
  <Notes>16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Thème Office</vt:lpstr>
      <vt:lpstr>MiCM workshop: Introduction to PRS and GWAS</vt:lpstr>
      <vt:lpstr>Workshop outline</vt:lpstr>
      <vt:lpstr>Basic terminology </vt:lpstr>
      <vt:lpstr>Simple Trait inheritance pattern</vt:lpstr>
      <vt:lpstr>Complex traits</vt:lpstr>
      <vt:lpstr>Estimate the effect of SNPs</vt:lpstr>
      <vt:lpstr>Estimate the effect of SNPs</vt:lpstr>
      <vt:lpstr>Estimate the effect of SNPs</vt:lpstr>
      <vt:lpstr>Estimate the effect of SNPs</vt:lpstr>
      <vt:lpstr>Estimate the effect of SNPs</vt:lpstr>
      <vt:lpstr>Estimate the effect of SNPs</vt:lpstr>
      <vt:lpstr>Estimate the effect of SNPs</vt:lpstr>
      <vt:lpstr>Estimate the effect of SNPs</vt:lpstr>
      <vt:lpstr>Calculate PRS: Sum them up?</vt:lpstr>
      <vt:lpstr>Calculate PRS: Sum them up?</vt:lpstr>
      <vt:lpstr>Pruning (Clumping) and thresholding</vt:lpstr>
      <vt:lpstr>Conditional and Joint analysis (COJO)</vt:lpstr>
      <vt:lpstr>Lasso regression/Lassosum</vt:lpstr>
      <vt:lpstr>LDPred/SbayesR</vt:lpstr>
      <vt:lpstr>Pre-Proccessing PRS Steps overview</vt:lpstr>
      <vt:lpstr>File type overview</vt:lpstr>
      <vt:lpstr>Practical datasets: effect size distribution</vt:lpstr>
      <vt:lpstr>Practical datasets: Manhattan plots</vt:lpstr>
      <vt:lpstr>Practical: Obtain PRS weights using P+T and biglasso</vt:lpstr>
      <vt:lpstr>Evaluation of PRS performance</vt:lpstr>
      <vt:lpstr>Evaluation of PRS performance</vt:lpstr>
      <vt:lpstr>Evaluation of PRS performance</vt:lpstr>
      <vt:lpstr>Evaluation of PRS performance</vt:lpstr>
      <vt:lpstr>Which methods?</vt:lpstr>
      <vt:lpstr>Practical: Evaluate Our PRS</vt:lpstr>
      <vt:lpstr>PowerPoint Presentation</vt:lpstr>
      <vt:lpstr>PowerPoint Presentation</vt:lpstr>
      <vt:lpstr>PowerPoint Presentation</vt:lpstr>
      <vt:lpstr>PRS/GWAS resources</vt:lpstr>
      <vt:lpstr>PRS resources: PGS catalog</vt:lpstr>
      <vt:lpstr>Other resources: GTEx</vt:lpstr>
      <vt:lpstr>Limitation/caveats</vt:lpstr>
      <vt:lpstr>PolyPred: trans-ethnic predictions</vt:lpstr>
      <vt:lpstr>Limitation/caveats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revision>1</cp:revision>
  <dcterms:created xsi:type="dcterms:W3CDTF">2019-07-29T14:54:16Z</dcterms:created>
  <dcterms:modified xsi:type="dcterms:W3CDTF">2022-07-27T00:22:11Z</dcterms:modified>
</cp:coreProperties>
</file>